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168"/>
  </p:notesMasterIdLst>
  <p:handoutMasterIdLst>
    <p:handoutMasterId r:id="rId169"/>
  </p:handoutMasterIdLst>
  <p:sldIdLst>
    <p:sldId id="310" r:id="rId2"/>
    <p:sldId id="357" r:id="rId3"/>
    <p:sldId id="359" r:id="rId4"/>
    <p:sldId id="364"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320" r:id="rId24"/>
    <p:sldId id="323" r:id="rId25"/>
    <p:sldId id="302" r:id="rId26"/>
    <p:sldId id="325" r:id="rId27"/>
    <p:sldId id="327" r:id="rId28"/>
    <p:sldId id="326" r:id="rId29"/>
    <p:sldId id="324" r:id="rId30"/>
    <p:sldId id="328" r:id="rId31"/>
    <p:sldId id="343" r:id="rId32"/>
    <p:sldId id="319" r:id="rId33"/>
    <p:sldId id="272" r:id="rId34"/>
    <p:sldId id="329" r:id="rId35"/>
    <p:sldId id="383" r:id="rId36"/>
    <p:sldId id="471" r:id="rId37"/>
    <p:sldId id="468" r:id="rId38"/>
    <p:sldId id="469" r:id="rId39"/>
    <p:sldId id="472" r:id="rId40"/>
    <p:sldId id="470" r:id="rId41"/>
    <p:sldId id="384" r:id="rId42"/>
    <p:sldId id="385" r:id="rId43"/>
    <p:sldId id="386" r:id="rId44"/>
    <p:sldId id="387" r:id="rId45"/>
    <p:sldId id="479" r:id="rId46"/>
    <p:sldId id="388" r:id="rId47"/>
    <p:sldId id="389" r:id="rId48"/>
    <p:sldId id="390" r:id="rId49"/>
    <p:sldId id="391" r:id="rId50"/>
    <p:sldId id="392" r:id="rId51"/>
    <p:sldId id="393" r:id="rId52"/>
    <p:sldId id="394" r:id="rId53"/>
    <p:sldId id="395" r:id="rId54"/>
    <p:sldId id="396" r:id="rId55"/>
    <p:sldId id="397" r:id="rId56"/>
    <p:sldId id="398" r:id="rId57"/>
    <p:sldId id="399" r:id="rId58"/>
    <p:sldId id="400" r:id="rId59"/>
    <p:sldId id="401" r:id="rId60"/>
    <p:sldId id="402" r:id="rId61"/>
    <p:sldId id="403" r:id="rId62"/>
    <p:sldId id="404" r:id="rId63"/>
    <p:sldId id="405" r:id="rId64"/>
    <p:sldId id="406" r:id="rId65"/>
    <p:sldId id="407" r:id="rId66"/>
    <p:sldId id="408" r:id="rId67"/>
    <p:sldId id="409" r:id="rId68"/>
    <p:sldId id="410" r:id="rId69"/>
    <p:sldId id="411" r:id="rId70"/>
    <p:sldId id="412" r:id="rId71"/>
    <p:sldId id="413" r:id="rId72"/>
    <p:sldId id="414" r:id="rId73"/>
    <p:sldId id="415" r:id="rId74"/>
    <p:sldId id="416" r:id="rId75"/>
    <p:sldId id="417" r:id="rId76"/>
    <p:sldId id="418" r:id="rId77"/>
    <p:sldId id="419" r:id="rId78"/>
    <p:sldId id="420" r:id="rId79"/>
    <p:sldId id="421" r:id="rId80"/>
    <p:sldId id="422" r:id="rId81"/>
    <p:sldId id="423" r:id="rId82"/>
    <p:sldId id="424" r:id="rId83"/>
    <p:sldId id="425" r:id="rId84"/>
    <p:sldId id="426" r:id="rId85"/>
    <p:sldId id="427" r:id="rId86"/>
    <p:sldId id="428" r:id="rId87"/>
    <p:sldId id="430" r:id="rId88"/>
    <p:sldId id="431" r:id="rId89"/>
    <p:sldId id="432" r:id="rId90"/>
    <p:sldId id="434" r:id="rId91"/>
    <p:sldId id="435" r:id="rId92"/>
    <p:sldId id="436" r:id="rId93"/>
    <p:sldId id="437" r:id="rId94"/>
    <p:sldId id="438" r:id="rId95"/>
    <p:sldId id="439" r:id="rId96"/>
    <p:sldId id="440" r:id="rId97"/>
    <p:sldId id="441" r:id="rId98"/>
    <p:sldId id="442" r:id="rId99"/>
    <p:sldId id="443" r:id="rId100"/>
    <p:sldId id="257" r:id="rId101"/>
    <p:sldId id="258" r:id="rId102"/>
    <p:sldId id="259" r:id="rId103"/>
    <p:sldId id="260" r:id="rId104"/>
    <p:sldId id="261" r:id="rId105"/>
    <p:sldId id="262" r:id="rId106"/>
    <p:sldId id="263" r:id="rId107"/>
    <p:sldId id="264" r:id="rId108"/>
    <p:sldId id="265" r:id="rId109"/>
    <p:sldId id="266" r:id="rId110"/>
    <p:sldId id="267" r:id="rId111"/>
    <p:sldId id="268" r:id="rId112"/>
    <p:sldId id="269" r:id="rId113"/>
    <p:sldId id="270" r:id="rId114"/>
    <p:sldId id="271" r:id="rId115"/>
    <p:sldId id="473" r:id="rId116"/>
    <p:sldId id="273" r:id="rId117"/>
    <p:sldId id="274" r:id="rId118"/>
    <p:sldId id="275" r:id="rId119"/>
    <p:sldId id="276" r:id="rId120"/>
    <p:sldId id="277" r:id="rId121"/>
    <p:sldId id="278" r:id="rId122"/>
    <p:sldId id="279" r:id="rId123"/>
    <p:sldId id="280" r:id="rId124"/>
    <p:sldId id="281" r:id="rId125"/>
    <p:sldId id="282" r:id="rId126"/>
    <p:sldId id="283" r:id="rId127"/>
    <p:sldId id="284" r:id="rId128"/>
    <p:sldId id="285" r:id="rId129"/>
    <p:sldId id="286" r:id="rId130"/>
    <p:sldId id="287" r:id="rId131"/>
    <p:sldId id="288" r:id="rId132"/>
    <p:sldId id="289" r:id="rId133"/>
    <p:sldId id="290" r:id="rId134"/>
    <p:sldId id="291" r:id="rId135"/>
    <p:sldId id="292" r:id="rId136"/>
    <p:sldId id="293" r:id="rId137"/>
    <p:sldId id="294" r:id="rId138"/>
    <p:sldId id="295" r:id="rId139"/>
    <p:sldId id="296" r:id="rId140"/>
    <p:sldId id="297" r:id="rId141"/>
    <p:sldId id="298" r:id="rId142"/>
    <p:sldId id="299" r:id="rId143"/>
    <p:sldId id="474" r:id="rId144"/>
    <p:sldId id="300" r:id="rId145"/>
    <p:sldId id="301" r:id="rId146"/>
    <p:sldId id="475" r:id="rId147"/>
    <p:sldId id="303" r:id="rId148"/>
    <p:sldId id="304" r:id="rId149"/>
    <p:sldId id="305" r:id="rId150"/>
    <p:sldId id="306" r:id="rId151"/>
    <p:sldId id="307" r:id="rId152"/>
    <p:sldId id="308" r:id="rId153"/>
    <p:sldId id="309" r:id="rId154"/>
    <p:sldId id="476" r:id="rId155"/>
    <p:sldId id="311" r:id="rId156"/>
    <p:sldId id="312" r:id="rId157"/>
    <p:sldId id="313" r:id="rId158"/>
    <p:sldId id="314" r:id="rId159"/>
    <p:sldId id="315" r:id="rId160"/>
    <p:sldId id="316" r:id="rId161"/>
    <p:sldId id="317" r:id="rId162"/>
    <p:sldId id="318" r:id="rId163"/>
    <p:sldId id="477" r:id="rId164"/>
    <p:sldId id="478" r:id="rId165"/>
    <p:sldId id="321" r:id="rId166"/>
    <p:sldId id="322" r:id="rId167"/>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rgbClr val="5271FB"/>
        </a:solidFill>
        <a:latin typeface="Arial" charset="0"/>
        <a:ea typeface="+mn-ea"/>
        <a:cs typeface="+mn-cs"/>
      </a:defRPr>
    </a:lvl1pPr>
    <a:lvl2pPr marL="457200" algn="l" rtl="0" eaLnBrk="0" fontAlgn="base" hangingPunct="0">
      <a:spcBef>
        <a:spcPct val="0"/>
      </a:spcBef>
      <a:spcAft>
        <a:spcPct val="0"/>
      </a:spcAft>
      <a:defRPr sz="2400" kern="1200">
        <a:solidFill>
          <a:srgbClr val="5271FB"/>
        </a:solidFill>
        <a:latin typeface="Arial" charset="0"/>
        <a:ea typeface="+mn-ea"/>
        <a:cs typeface="+mn-cs"/>
      </a:defRPr>
    </a:lvl2pPr>
    <a:lvl3pPr marL="914400" algn="l" rtl="0" eaLnBrk="0" fontAlgn="base" hangingPunct="0">
      <a:spcBef>
        <a:spcPct val="0"/>
      </a:spcBef>
      <a:spcAft>
        <a:spcPct val="0"/>
      </a:spcAft>
      <a:defRPr sz="2400" kern="1200">
        <a:solidFill>
          <a:srgbClr val="5271FB"/>
        </a:solidFill>
        <a:latin typeface="Arial" charset="0"/>
        <a:ea typeface="+mn-ea"/>
        <a:cs typeface="+mn-cs"/>
      </a:defRPr>
    </a:lvl3pPr>
    <a:lvl4pPr marL="1371600" algn="l" rtl="0" eaLnBrk="0" fontAlgn="base" hangingPunct="0">
      <a:spcBef>
        <a:spcPct val="0"/>
      </a:spcBef>
      <a:spcAft>
        <a:spcPct val="0"/>
      </a:spcAft>
      <a:defRPr sz="2400" kern="1200">
        <a:solidFill>
          <a:srgbClr val="5271FB"/>
        </a:solidFill>
        <a:latin typeface="Arial" charset="0"/>
        <a:ea typeface="+mn-ea"/>
        <a:cs typeface="+mn-cs"/>
      </a:defRPr>
    </a:lvl4pPr>
    <a:lvl5pPr marL="1828800" algn="l" rtl="0" eaLnBrk="0" fontAlgn="base" hangingPunct="0">
      <a:spcBef>
        <a:spcPct val="0"/>
      </a:spcBef>
      <a:spcAft>
        <a:spcPct val="0"/>
      </a:spcAft>
      <a:defRPr sz="2400" kern="1200">
        <a:solidFill>
          <a:srgbClr val="5271FB"/>
        </a:solidFill>
        <a:latin typeface="Arial" charset="0"/>
        <a:ea typeface="+mn-ea"/>
        <a:cs typeface="+mn-cs"/>
      </a:defRPr>
    </a:lvl5pPr>
    <a:lvl6pPr marL="2286000" algn="l" defTabSz="914400" rtl="0" eaLnBrk="1" latinLnBrk="0" hangingPunct="1">
      <a:defRPr sz="2400" kern="1200">
        <a:solidFill>
          <a:srgbClr val="5271FB"/>
        </a:solidFill>
        <a:latin typeface="Arial" charset="0"/>
        <a:ea typeface="+mn-ea"/>
        <a:cs typeface="+mn-cs"/>
      </a:defRPr>
    </a:lvl6pPr>
    <a:lvl7pPr marL="2743200" algn="l" defTabSz="914400" rtl="0" eaLnBrk="1" latinLnBrk="0" hangingPunct="1">
      <a:defRPr sz="2400" kern="1200">
        <a:solidFill>
          <a:srgbClr val="5271FB"/>
        </a:solidFill>
        <a:latin typeface="Arial" charset="0"/>
        <a:ea typeface="+mn-ea"/>
        <a:cs typeface="+mn-cs"/>
      </a:defRPr>
    </a:lvl7pPr>
    <a:lvl8pPr marL="3200400" algn="l" defTabSz="914400" rtl="0" eaLnBrk="1" latinLnBrk="0" hangingPunct="1">
      <a:defRPr sz="2400" kern="1200">
        <a:solidFill>
          <a:srgbClr val="5271FB"/>
        </a:solidFill>
        <a:latin typeface="Arial" charset="0"/>
        <a:ea typeface="+mn-ea"/>
        <a:cs typeface="+mn-cs"/>
      </a:defRPr>
    </a:lvl8pPr>
    <a:lvl9pPr marL="3657600" algn="l" defTabSz="914400" rtl="0" eaLnBrk="1" latinLnBrk="0" hangingPunct="1">
      <a:defRPr sz="2400" kern="1200">
        <a:solidFill>
          <a:srgbClr val="5271FB"/>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DE8"/>
    <a:srgbClr val="FC0128"/>
    <a:srgbClr val="BC3700"/>
    <a:srgbClr val="B50069"/>
    <a:srgbClr val="081D58"/>
    <a:srgbClr val="6073D4"/>
    <a:srgbClr val="FF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0" autoAdjust="0"/>
    <p:restoredTop sz="87058" autoAdjust="0"/>
  </p:normalViewPr>
  <p:slideViewPr>
    <p:cSldViewPr>
      <p:cViewPr varScale="1">
        <p:scale>
          <a:sx n="73" d="100"/>
          <a:sy n="73" d="100"/>
        </p:scale>
        <p:origin x="1733" y="53"/>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_rels/viewProps.xml.rels><?xml version="1.0" encoding="UTF-8" standalone="yes"?>
<Relationships xmlns="http://schemas.openxmlformats.org/package/2006/relationships"><Relationship Id="rId1"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2437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03-08T07:46:07.859"/>
    </inkml:context>
    <inkml:brush xml:id="br0">
      <inkml:brushProperty name="width" value="0.05292" units="cm"/>
      <inkml:brushProperty name="height" value="0.05292" units="cm"/>
      <inkml:brushProperty name="color" value="#FF0000"/>
    </inkml:brush>
  </inkml:definitions>
  <inkml:trace contextRef="#ctx0" brushRef="#br0">9626 2641 15 0,'-8'4'283'0,"2"3"21"0,-6-3 9 15,4 3-57-15,2-3-105 0,0-1-67 16,-1 4-35-16,1 1-18 0,-1-1-2 0,0-3-4 16,7 4-5-16,-6-2-5 0,6-2 1 0,0 3-1 15,6-3 3-15,-6 4 1 0,7-4 3 16,-7-1 8-16,0 0 1 0,0 2 3 0,0-3-3 16,0 3 4-16,0-5-2 0,0 3-2 0,-7 5-1 15,1-5 3-15,6 8 3 0,-6 0 2 0,0 4 5 16,-2 0 2-16,8 3 4 0,0 5 7 0,0 2-1 15,0 4 0-15,-6 1 1 0,6 6 4 16,0 3 2-16,0 7 2 0,0 0 4 0,6 6 3 16,-6 2-3-16,14 5-8 0,-8 4-6 0,0-5-18 15,1 5-11-15,0-1-9 0,-1-4-6 16,-6 5-5-16,0-5-4 0,0-2 3 0,0-2-4 16,0 1-4-16,0-3-1 0,0-5 1 0,0-4 1 15,-6 2 0-15,-1-8 2 0,7-4 1 16,-7-8-3-16,7 0 3 0,0-5 0 0,0-6 1 15,0-2 3-15,0-6 1 0,0-6 3 0,7-6-2 16,-7-6 1-16,0-10-1 0,0-3 1 16,0-8 1-16,0-8 0 0,0-2-1 0,0-9-7 15,0-7-8-15,-7-3-10 0,7-11-15 0,-6-8-14 16,6-3-13-16,-6-4-3 0,0-7-2 0,-2-1-2 16,8-3 8-16,0 5 10 0,0 1 5 0,14 1 10 15,-8 9 4-15,20 6 8 0,-7 8 6 0,7 2 6 16,-6 8 5-16,7 8 4 0,-9 4 4 0,9 10-1 15,-1 5-2-15,0 5-3 0,0 5-2 16,1 5-4-16,-9-2 0 0,9 9-1 0,-1 5-1 16,0 1 5-16,0 4 1 0,0 9 0 0,0 1 0 15,7 9 13-15,6 2-1 0,0 12 1 0,-7 0 6 16,8 8 5-16,-1 2 7 0,-1 9-1 0,2 3 11 16,-1-1 6-16,0 9 0 0,0-5 10 15,7 9-7-15,-1-1-7 0,1-1 0 16,-1 5-8-16,1 0 1 0,7-4-15 0,-2 0 2 0,2-1 6 15,5-6-3-15,-5 0 5 0,6-4-4 16,-2-4 6-16,-4-3-3 0,-1-1-6 0,-7-6-4 16,0-2-1-16,1-5-3 0,7-1-5 0,-7-4 3 15,-1-6-5-15,-6 2-3 0,-6-7-3 0,0 0-3 16,-8-7-1-16,-5 3-1 0,0-2 2 16,-9-5 0-16,4-3-4 0,-9 0-13 0,1-4-28 15,-7-4-35-15,-7 0-46 0,1-3-76 0,-20-5-141 16,-14 2-91-16,8-5-31 0,-20-3 8 15,0 0 29-15,-7-5 68 0</inkml:trace>
  <inkml:trace contextRef="#ctx0" brushRef="#br0" timeOffset="526.66">8929 3520 151 0,'-14'8'334'15,"1"-2"25"-15,7-1 5 0,-1-2-83 0,7 1-112 16,0-4-71-16,7 4-36 0,-1-4-15 15,21-4-7-15,-2 4-4 0,6-7 4 0,16 2 6 16,6-1 4-16,5-2 0 0,14-3 6 0,6 0 6 16,6-3 0-16,8-2-6 0,12-1-5 0,-6-2-9 15,-1 0-12-15,1 2-12 0,7-2-9 0,-8 1-5 16,1 0-5-16,-14 0-2 0,2-1 0 0,-1 4-1 16,-20 4 0-16,0-4 2 0,-7 5 1 15,-13 3 0-15,-5-1-3 0,-7 4 1 0,-1 1 2 16,-6-1-2-16,-7 1 0 0,-5-2 0 0,-8 5 0 15,1 0 0-15,-14 0 0 0,7 5 3 16,-6-2 1-16,0 1 0 0,6-1 0 0,-8 5 4 16,-4-4-1-16,-1 3-4 0,-7-4 0 0,7 1 3 15,-6 3-3-15,-1 1-6 0,-6-1-5 16,-1 0-3-16,-6 1-6 0,-5-1-8 0,-7 1-6 16,-2-1 1-16,-5 0 0 0,7 1-1 0,-13 3 0 15,5-4-2-15,-6 0-5 0,8 4 1 0,-2-4-1 16,-5 0 2-16,12-3-4 0,1 4-2 0,6-5-6 15,6 5-38-15,-6-5-73 0,6-3-111 16,7 0-54-16,0 0-21 0,7-3 1 0,5-1 33 16</inkml:trace>
  <inkml:trace contextRef="#ctx0" brushRef="#br0" timeOffset="10648.33">3748 8301 87 0,'6'0'278'15,"-6"0"25"-15,7 5-28 0,-7-5-53 0,7 0-64 16,-1 0-62-16,0 0-42 0,1 0-25 0,6 0-13 16,-6 0-4-16,5 0 1 0,8 0-1 0,0 0 2 15,-1 0-1-15,7-5 0 0,0 2 0 0,7-1-14 16,-1 0 6-16,7 0-3 0,1 1 3 15,-1-1 1-15,6 0 1 0,7-2 9 0,-6 1-7 16,5-2 1-16,-4 0 0 0,12 3-6 0,-7-3-1 16,6 0 2-16,1 3-2 0,-1 0-3 0,0-4-2 15,8 6-1-15,-7-2 3 0,7 0-3 0,5-3 2 16,-6 3 0-16,6-4-1 0,2 0 2 0,-2 6-4 16,0-5 0-16,2 2-1 0,-2-2-5 0,-6 0 3 15,7 4 4-15,0-5 1 0,-7 0 2 16,-13 1 2-16,0 4 5 0,-7-5-2 0,-6 5-2 15,-13-1 0-15,1 0 3 0,-7 1-1 0,-8-2 5 16,-5 5 3-16,6 0 3 0,-13-2-2 0,0 2-3 16,0 0-1-16,-6 0-4 0,-1 0-2 15,0 0-3-15,1 0 1 0,0 0 1 0,-8 0 1 16,8 0-6-16,-1 0 1 0,1 0 1 0,-1 0 1 16,0 0 0-16,1 0 0 0,0 0 6 0,6 0-3 15,-7-4-1-15,0 4 0 0,7 0-3 0,-6-4 0 16,-7 4 5-16,7-4 1 0,-8 1-2 0,2-1-1 15,5 0 2-15,0 0-13 0,1-4 2 0,-7 2 0 16,0 3 4-16,0-5 0 0,7-4 1 0,-8 5 11 16,2-3-2-16,-2-2-1 0,-5 2-3 0,6-1-3 15,6 0 1-15,-5 0 1 0,-2-3-2 0,1-5 2 16,-6 3-1-16,6-1 4 0,-1-2 1 0,2 1-2 16,-2-4 1-16,8 4-2 0,-14-4 4 15,7 4-2-15,1-1-2 0,-2 1-1 0,2-1-3 16,-8 1 0-16,0 0-4 0,7 0-1 0,1 3 3 15,-2 1 3-15,1-1 4 0,0 3 0 0,0 1-1 16,-2 1 7-16,4-1-5 0,-2 0-4 0,0-1-2 16,0 2 0-16,-1 3 1 0,-4 3-6 0,4-4 5 15,-5 1 0-15,4 4 0 0,4-4-3 0,-9 3 2 16,14 0-3-16,-8 0 0 0,8 4 2 0,-1-3-1 16,1 3 4-16,6-4-1 0,-6 4 2 15,6-4 0-15,0 4-4 0,0 0 1 0,0 0-3 16,0-3 0-16,0 0 0 0,6 3-2 0,-6 0 5 15,0 0 1-15,0 0 0 0,0 0 3 0,6 0-2 16,1-5 3-16,-7 5-1 0,0 0-1 0,0 0-2 16,0 0 1-16,0 0 1 0,0 0 0 0,0 0 1 15,0 0 0-15,0 0 1 0,0 0-4 0,0-3-3 16,0 3 0-16,0 0 3 0,0-4 1 0,0 4-1 16,0-5 0-16,0 2 2 0,0 0 0 0,0 0-6 15,0 3 2-15,0-5 0 0,6 2 2 0,-6 0 0 16,7-2-3-16,-7 1 4 0,7 1-2 0,-1-1 0 15,0 1 1-15,2-1-2 0,-2 1 4 0,0 3-2 16,-1-4-1-16,3 0 0 0,-1 4 1 16,-7 0 0-16,13-4-4 0,-7 4 0 0,0 0 3 15,2-3-3-15,-2 3 2 0,6 0-1 0,2 0 1 16,-1 0 2-16,7 0 0 0,-8 0-2 0,13-4-1 16,3 4 1-16,-8 0 1 0,12-3-1 0,-6-1-2 15,7 1 3-15,-1 3 1 0,1-4-2 16,-1 0-1-16,1 0 1 0,6 1 1 0,-1-1 6 15,2 4 2-15,-1-4-4 0,7 1 0 0,-1 3-2 16,8-3 0-16,-9-2-6 0,3 2-1 0,-2 3 6 16,1-4 3-16,5-1-3 0,-4 3 7 0,5-2-4 15,-7-3 0-15,1 3-3 0,-7 4 2 16,7-8 2-16,-8 4-5 0,8-3 3 0,0 0 4 0,-1 0 0 16,1-1-2-16,-8 5 1 0,-4-1 0 15,-2-4-3-15,1 2 1 0,-2 2-1 0,-4 0-2 16,0-3 0-16,-1 3 0 0,0 0 1 0,-7 4-4 15,1-2 3-15,0-3-3 0,-8 5 3 16,2 0 0-16,-8-3 0 0,7 3 0 0,0 0-3 16,-6 0 4-16,4 0-3 0,4 0 0 0,-2 0 0 15,0 0 2-15,-7 3-7 0,7-3 3 16,1 0 4-16,-8 0 2 0,0 0 0 0,1 0-2 16,0 0 8-16,-1 5-4 0,-6-5-3 0,5 2-3 15,-5-2-1-15,0 8 1 0,0-4-2 0,0 3 2 16,0 1-2-16,0-1 4 0,-5 3 0 15,5 2-1-15,-6-2 2 0,6 6 0 0,0-2 1 16,0-3-2-16,0 4 1 0,6-1 1 0,-6-2-1 16,0 5 1-16,5-2-1 0,-5-1 0 0,8 1-2 15,-8-1 1-15,12 6-1 0,-4-6-2 16,-2 5 0-16,-6-1-2 0,6 0 3 0,2 0-2 16,4 1 1-16,-6-1 1 0,1 1 1 0,0-1 2 15,-1 0-2-15,7-4 3 0,-7 5-2 16,2-4 0-16,-2-1 0 0,0-3-1 0,-1 1 1 15,-5-2-1-15,9 1 1 0,-3-3 1 0,-6-1 1 16,5 0 0-16,-5-3-3 0,8-1 0 0,-8 1 1 16,6 0-1-16,-6 0 0 0,0-4 1 0,0 3 2 15,0-3-2-15,0 0 1 0,0 0-5 16,0 0 3-16,0 0 1 0,0 0 2 0,7 0 0 16,0 0 1-16,-7 0 5 0,6-3-2 0,0 3-2 15,1-4-2-15,6 4 0 0,0-4 2 0,0 0 0 16,6 1-2-16,-5-1-1 0,12 1 2 15,-7-1-1-15,1 1-2 0,0-1 1 0,5 0 1 16,1 4 0-16,0-4-2 0,1 1 0 16,-8 3 1-16,8-5 0 0,5 2-1 0,-7 0-2 15,2 3-1-15,5-3 0 0,0 3-1 0,8-4-1 16,-7-1 3-16,6 5 2 0,-1 0 3 0,2-3 1 16,-1-1 2-16,0 4-2 0,1-4 1 0,-1 1-2 15,-1 3 1-15,1-4-2 0,1 0-2 16,-7 4 0-16,-7 0-1 0,6-3 1 0,1 3-1 15,-1 0 1-15,1-4 2 0,-1 4 2 0,1-3-1 16,-1 3-4-16,-6-5 1 0,7 5 1 0,-13 0-2 16,5-3 1-16,1 3 0 0,-6 0 3 15,0-3-2-15,-7 3-2 0,0-4 0 0,-6 4-1 16,-1 0 2-16,-1 0-1 0,-5 0 1 0,0-4 2 16,0 4 0-16,-5 0 0 0,-1 0-3 15,-1 0 1-15,0-3 0 0,1 3 0 0,-1-4 1 16,1 4 1-16,-8 0 0 0,8-4-1 0,0 4 3 15,0-4-1-15,-2 4-3 0,1-3 0 0,-5-1 2 16,5 1 0-16,1-1-2 0,-1 1-2 16,-5-1 4-16,6-4 0 0,-8 5-1 0,-6-4 0 15,7 0 0-15,1-1 0 0,-9-4 2 16,1 6 0-16,2-6-1 0,-2 1 1 0,-6 0 0 0,-1 0 2 16,2-3-2-16,6 3-2 0,-1-4 0 15,-6 1 2-15,-1-5-2 0,2 5-1 0,-1-4 1 16,6-2-1-16,0 6-1 0,-5-1 0 0,11-2-3 15,-6 2 1-15,2 1-1 0,4-5 3 16,1 4 0-16,1 0-1 0,-8 4 2 0,14 0 5 16,-8 0-1-16,7 1-1 0,-5-2-2 0,-2 5 0 15,2-1 0-15,6 1-5 0,-8 0 0 16,8 3-2-16,-1 1 4 0,7-1 1 0,-7 1 1 16,7-1-1-16,0 4 1 0,0-4 0 0,0 4 2 15,0 0-3-15,0-3-1 0,0 3 1 0,0 0 0 16,0 0 1-16,7 0-1 0,-7 0 1 0,7-4-1 15,-7 4-2-15,0 0 0 0,6 0 1 0,0 0 1 16,2 0-1-16,4 0 2 0,0-5 0 16,2 5 0-16,-1 0 0 0,7-2-2 0,0 2 2 15,-8-5 0-15,15 5 0 0,-2-2 1 0,-6-2-2 16,14 4 0-16,0 0-1 0,-8 0-2 16,16-4 2-16,-9 4-2 0,7-4 2 0,-6 0 2 15,5 4 0-15,2 0 2 0,5-4-1 0,-6 4 5 16,7-3-4-16,-1 3-2 0,-5 0-1 15,4-4 1-15,-3 4-3 0,4 0-5 0,-6-2 4 16,7 2 2-16,6 0 2 0,-6-6 0 0,0 6 3 16,-1-2 0-16,1 2-2 0,-1-4 2 0,1 0-3 15,-1-3-1-15,1 3-1 0,-2-4 2 16,-4 1-2-16,6 0 0 0,-1 4 0 0,-5-5 3 16,-1 1 0-16,-6 3-1 0,-1-3 0 0,-6 0-5 15,1 2 1-15,-1 2-3 0,-7 0 3 0,0-1 4 16,1 0 2-16,-7 1 2 0,0-2 1 15,0 5-1-15,0 0-4 0,0-3-3 0,-6 3 0 16,5 0 1-16,-5-4-1 0,0 4 1 0,-1 0 1 16,0 0-1-16,1 0-1 0,-7 0 0 15,7 0 1-15,-7 4-1 0,0-4 2 0,0 3-1 16,0 2 2-16,0-2-3 0,0 1 1 0,0 0 2 16,-7 2 0-16,7 2 5 0,-7 0-3 15,1-1 0-15,-7 4 1 0,6 0-3 0,1 3 2 16,0 1-2-16,-1 1-1 0,0 1 3 0,1-3-2 15,6 5 0-15,-6-1-1 0,6 0 3 0,0-3-1 16,6 4 1-16,-6-5-1 0,13 4 0 0,-6-2 0 16,-1-2-1-16,7 1 1 0,0-1-1 0,-7 5 1 15,8-5 0-15,-8-3 0 0,7 4-2 16,1-5 0-16,-8 5 2 0,7-4-1 0,-6 1-1 16,-1-1-1-16,0-4 3 0,1 4-2 0,6-3-1 15,-7-5 2-15,-6 4 0 0,7-3 1 16,-7-4 2-16,0 3 0 0,6-3 1 0,-6 4-1 15,0-4-1-15,6 4 2 0,-6-4-3 16,8 0 2-16,-2 0-4 0,-6 0 1 0,6-4 0 16,1 4-1-16,0-4-1 0,-1 1 1 0,7 3 2 15,1-4-1-15,4 1-3 0,-4-1 4 16,5 4-1-16,1-3-3 0,0-1 0 0,-1 0-3 0,7-3 6 16,0 3-2-16,0 0 1 0,1 1 0 0,-1 0-1 15,6-2 4-15,1 2-5 0,-1-1 1 16,1-1 1-16,-1 2 2 0,1 0 0 0,-1 0-2 15,6 3 1-15,3-5-2 0,-2 2-1 0,6 0-2 16,7-2 3-16,-6 1 2 0,6 1 2 16,0-1 1-16,7 1 0 0,0-1 3 0,-7 1-1 15,7-1 1-15,-8 0-3 0,2 0 0 0,-1 1 0 16,-7-4-1-16,1 3-1 0,-7 1-1 16,-8-1 5-16,3 0 0 0,-8 0 3 0,-6 4-3 15,-1-3 2-15,-5 3-2 0,-2-4-2 0,-6 4-5 16,2-4-1-16,-2 1 2 0,-6 3 0 0,-14-3 1 15,8-2-1-15,0 2 2 0,-7-1 0 0,0-1-1 16,-6 3-2-16,-1-5 0 0,0-1 1 16,-6 5 1-16,1-6-4 0,5 2 4 0,-7 0 1 15,1-4 2-15,0 4-1 0,0-5-1 16,7 2 1-16,-1 3-10 0,-6-5 4 0,7 2 1 16,-1-1 0-16,6 4 2 0,-11-4-1 0,12 0 7 15,-6 0-2-15,-1-1-2 0,7 1 0 0,-8-3-11 16,1 3 4-16,2-3 1 0,5-1 0 15,-6 3 0-15,5-2-2 0,2-1 12 0,-3 4-1 16,10-4-2-16,-9 5 1 0,2-2-1 0,5 1-1 16,1 0-1-16,0 4 1 0,6-4-1 0,-8 4-1 15,-4 0-1-15,12 3 2 0,-6-3 2 16,-2 3-2-16,2 0-2 0,0 1-1 0,-1-1 3 16,1 0 0-16,-1 4-2 0,7-3 2 0,-7-1 2 15,7 4-1-15,-7-4 1 0,7 0-1 16,-5 4-1-16,5 0-2 0,0 0-2 0,0 0-2 0,0 0-1 15,0 0 0-15,12 0-1 0,-5 0 4 16,13 0 2-16,0 0 1 0,-2 0 1 0,9 0 3 16,-1 0-3-16,0 0 0 0,7 0 1 15,-7 0 1-15,13 0 2 0,-1-3-2 0,2 3 4 16,4-3-2-16,3-1 0 0,5 0-2 0,-6 1-2 16,-1-2 2-16,14 2-1 0,-7-1 8 0,13-4-1 15,0 6-2-15,1-2 0 0,-1-4 0 16,-6 5 0-16,0-5-10 0,-8 4 3 0,8 1 1 15,-7-1 1-15,7 1-1 0,-14 3 0 0,1-4 2 16,-1 4-2-16,-5 0 1 0,-2-4 0 16,-5 4-2-16,0 0 1 0,-1 0 0 0,0 0 9 0,1 0-8 15,-6 0 0-15,-1-3 2 0,-1 3-1 16,-4 0 0-16,-2 0 0 0,1 0 2 0,-8 0-2 16,2 0-1-16,-8 0-1 0,7 0-1 0,-8 0-7 15,3 0 3-15,-1 3 2 0,-2-3 3 16,-5 0 2-16,0 0-4 0,0 0 5 0,0 0-1 15,0 0 4-15,0 4-3 0,0-4 1 0,-5 4 5 16,-2-1-2-16,-1 4 2 0,3 5-4 16,-1-5-2-16,6 3-2 0,-7 5 4 0,7-3-3 15,0 6 0-15,0-3 2 0,0 7 5 0,7-4 2 16,-7 3-6-16,6 2 6 0,7-2-4 16,-6-2 3-16,5 7-3 0,2-8-1 0,-1 4 1 15,0-1-4-15,0-2-1 0,0-3-2 0,-6 2-2 16,4-4 2-16,4-3-2 0,-10 3 2 0,2 1 2 15,0-3-3-15,-7-2 1 0,6-3 0 0,-6 5 1 16,0-4-2-16,0-2 1 0,-6 1 1 16,6 1 2-16,-7 0-1 0,7-1-3 0,-7 0 1 15,7 0 0-15,-5 1 0 0,5-5-3 0,0 5 0 16,0-5 1-16,0-3 3 0,0 4 0 0,0 0 1 16,5-4 2-16,2 0-1 0,13 0-1 15,-7 0 0-15,1-4 1 0,11 0 1 0,1 1-1 16,-6-1-1-16,6 0 1 0,7-2-1 0,-7 1 0 15,5-2-4-15,3 0 1 0,-2 3 1 16,1-3 0-16,6 3-2 0,-7-4 3 0,8 4 1 16,-1 1 0-16,6-1-1 0,1 2-2 0,-1-3 3 15,1 2-6-15,7-1 3 0,-2 0 2 16,8 0-2-16,-1-3 1 0,7 4-1 0,0-2 1 16,1-1-1-16,-1 2-2 0,-6-3 6 0,6-1-1 15,0 2 0-15,-6-2 1 0,6 0 0 0,-13 1 0 16,7 0-4-16,-14 0 1 0,1-2 0 0,-7 2-2 15,-1 1 1-15,-11-2-1 0,-1 4 0 16,-6-3 1-16,-2 7 1 0,-3-4 2 0,-10 2-2 16,2 2 1-16,0-6-3 0,0 6 0 0,-1 0-1 15,-6 0 1-15,7 0 1 0,-7-2 1 16,-7 2 3-16,7 0 2 0,-6 0-1 0,6-4 0 16,-7 4-2-16,0 0 2 0,0-4-2 0,2 0-2 15,-2 1 1-15,-1-1 1 0,3-4-2 0,-1 1-3 16,-1 0 3-16,-6 0 2 0,0-4-1 15,-1 0-1-15,2-1 1 0,-9 2 1 0,9-5-1 16,-14 1-3-16,0-5 3 0,7 4-1 0,-15-3 0 16,9 4 0-16,-7-5-2 0,-2 1 0 0,1 0-2 15,1 3 0-15,6 1-1 0,1-5-4 16,-8 4 0-16,7 1-2 0,6-1-2 0,-6 0 2 16,7 1 3-16,-1-1 1 0,0 1 3 0,7 2 1 15,0 1-1-15,7-3-5 0,-7 3-1 16,7 0 3-16,-1 3 1 0,0-2 2 0,7 2 1 15,-6 5 4-15,0-5-1 0,6 5-1 0,0-1-1 16,0-4 2-16,-8 8-1 0,8-3 1 0,0 3-1 16,8-4 0-16,-8 4-1 0,12 0-3 15,-5-3 1-15,6 3-1 0,6-4 2 0,-6 4-2 0,14 0 1 16,-8-3 2-16,7 3 2 0,0 0 0 16,6 0 1-16,8 0 0 0,-8 0-1 0,2 3 1 15,4-3-1-15,1 0-1 0,-1 4-1 0,3-4-1 16,-2 0 3-16,-1 3-3 0,2-3 0 15,-1 0 1-15,5 0 0 0,-3 4 1 0,4-4 0 16,-6-4 1-16,7 4 1 0,-1-3 0 0,0-1-2 16,9 1-1-16,-9-1 0 0,7 0 0 15,-7 0 1-15,8 1-1 0,-7-2 1 0,5 3-1 16,-5 2 0-16,-1-5 1 0,0 3-3 0,-5-3 2 16,-1 5 0-16,-6 0 2 0,-7-3-1 15,0 3-1-15,-12 0-1 0,5 0-1 0,-6 3 4 16,0-3-2-16,-7 5 0 0,1 2-2 0,0-7 3 15,-7 7 1-15,6-4 0 0,-6 1 0 0,6 4 1 16,-6-5 2-16,7 1 3 0,0 3-3 16,-7 0-3-16,0 1 2 0,0-1 0 0,0 3-1 15,0 2-1-15,0-1 1 0,0 4 2 0,0-5-1 16,0 1 1-16,6 5 0 0,-6-2 0 0,6 1 1 16,1-1 2-16,-7 4 1 0,13 1 1 15,-6-1-1-15,-1-3-1 0,8 2-1 0,-2 3-3 16,-6-6-2-16,8 4-1 0,-8-3 1 0,7 0-1 15,0-1 1-15,6 1 1 0,-5-1-1 16,-1-3 3-16,0 1-3 0,0-2 2 0,-7-3 3 16,0 1-4-16,2 0 3 0,4-2-4 0,-5-1 1 15,0 2 0-15,-7-3-3 0,6-1-1 0,-6 1-2 16,6-4 4-16,-6 3 0 0,7-3 0 16,-1 0 1-16,-6 0 3 0,7 0 3 0,-7 0-3 15,0-3 0-15,7 3 0 0,-7 0 1 0,6-4-1 16,0 1-3-16,8-1 0 0,-8 0 0 0,7 1-1 15,1 3 0-15,-2-8-1 0,1 5 2 0,6-1-1 16,2 0 2-16,-2 1 3 0,0-2-3 16,8 2-1-16,-2-1-1 0,2 2-1 0,5-4 0 15,-5 4-2-15,5-2 4 0,7-4 1 0,-7 5 1 16,15-5 1-16,-2 4-1 0,1 2 0 16,5-3-1-16,2-2 1 0,5 4-1 0,1-5 0 15,5 4 2-15,2-3 1 0,-2 4 1 0,9-5-1 16,-1 1 9-16,-1 0-3 0,1-1-2 0,6-3-1 15,-6 4-5-15,0-4 1 0,0 0-8 16,-1 3 0-16,-6-2 2 0,0 2 1 0,-6 1 2 16,-7-1 1-16,-7 5-3 0,-5-4 4 0,-7 3-2 15,-1 4-1-15,-13-4-1 0,1 4-1 0,-14-3 3 16,8 3-2-16,-8 0-1 0,0 3 0 16,-6-3 2-16,0 0-1 0,-6 0 1 0,0 0 1 15,-2 0 1-15,2 0 2 0,6 4-2 0,-6-4 3 16,0 0 0-16,-8 0-1 0,8 0 2 15,0 0-5-15,-7 0 1 0,-1 0 0 0,8 0-1 16,-8-4 0-16,2 4 1 0,-1-3 3 0,0-1 0 16,0 0 0-16,-7-3-2 0,8 3 1 0,-8-3-4 15,7-4-3-15,-13 4 4 0,6-4-5 16,-13-5 5-16,7 2-4 0,0-1-1 0,-6-2-3 16,-1-6-4-16,1 5-2 0,-1-8-7 0,1 5 2 15,-1-2-1-15,7 1 3 0,-7 1 3 16,7 2 3-16,6 1 2 0,-5 0 4 0,11 0 1 0,-6 3 2 15,8 3 0-15,-1-2 2 0,0 2 0 16,13 6-2-16,-8-2 0 0,8 2-1 0,0-3-2 16,8 2 2-16,-8 7 0 0,6-7 3 0,8 7-1 15,-8 0-1-15,6 0 1 0,-4 0-1 16,11-3 2-16,-6 3-3 0,6 0 1 0,1 0 2 16,6 0 0-16,1 0 0 0,-1 0 1 0,13 0-3 15,-1 0 1-15,2 0 0 0,-1 0 1 16,6 3-1-16,1-3 0 0,5 0 3 0,-4 4 1 15,11-1 0-15,-5-3-2 0,6 0-1 0,-1 0-1 16,0 0 1-16,-6 0 0 0,1-3 1 0,-1 3 3 16,0-4 3-16,6 4-1 0,-5 0-1 0,-8-3-4 15,7-1-2-15,-6 4 0 0,-7 0-2 16,-1 0 1-16,3 0-3 0,-9 0 5 0,-7 0 2 16,2 0-1-16,-7 4-2 0,-8-4 1 0,2 0 1 15,-2 3 1-15,2-3 0 0,-1 0 0 16,-7 4-1-16,0-4 0 0,1 3 0 0,-7-3-1 15,7 0 0-15,-2 0-5 0,2 0 5 0,-7 4 2 16,8-1 2-16,4-3-1 0,-5 0 1 16,0-3 3-16,-1 3-5 0,1 0 1 0,-7 0-4 15,6 0 0-15,0 0-2 0,-6 3-1 0,0-3 1 16,0 0 1-16,0 4 1 0,0-4 2 0,0 5 4 16,0-2 3-16,7 0 4 0,-7 5-3 15,0-2 1-15,0 6 0 0,0-5-1 0,0 5 0 16,7-1-1-16,-7 3-1 0,6 1 2 0,-6-1-3 15,5 1 3-15,3 3-3 0,-8 1 1 0,7-1-2 16,-2 1-1-16,3-1 2 0,-2 0-2 0,1 0-3 16,-1 1 4-16,7-5 2 0,1 5-1 15,-8-5-1-15,7 4-1 0,0-4-1 0,0 2-3 16,-2-1 0-16,4-5 0 0,-2 1 0 0,6 0 1 16,-6-3-1-16,1-1 2 0,-2 0 2 15,2-3 1-15,-3-1-4 0,4 1 0 0,-10-4 0 16,9 0 0-16,0 0-5 0,-8-4-1 0,6 4 6 15,8-3-1-15,-7-1 1 0,1-3 0 16,-2 3 3-16,2-3-2 0,5 3-3 0,-6-3 1 16,0 0-2-16,7-1 1 0,-8 1-1 0,8 4 0 15,0-5 3-15,-1 1-1 0,1 3 2 0,6-3-2 16,-7 0 2-16,7 3-3 0,1-4-1 16,-1 5-2-16,6-1 1 0,1-4-1 0,-1 5-1 15,1-1 2-15,7 1 1 0,-2-4-1 0,7 3-1 16,2 0 1-16,-9 0-1 0,8 1 1 15,-7-1 1-15,0 0 2 0,0 1 0 0,1-4 2 16,-1 2 0-16,-7 2-1 0,1-4-2 0,-1 3-3 16,1-3 2-16,-8 7-1 0,8-8 2 0,-6 8-1 15,-1-3 0-15,-6 3 3 0,-1-4-1 16,-6 4 0-16,0-3 0 0,-7 3 3 0,-6-4-1 16,7 4-3-16,-7-3 2 0,0-1 2 0,-7 4-1 15,7-4-3-15,-6 4 1 0,-1-4 0 0,-7 1 0 16,9-2-1-16,-9 3-2 0,1-3 3 0,1 3 0 15,-1-3 3-15,6 2-2 0,-6-5-1 16,7 1 2-16,-8 0 3 0,-5 0 0 0,5-5-3 16,2 1 1-16,-1 0-3 0,-6 0-2 0,5-3-2 15,-12-4-1-15,7 3 0 0,-8-4-2 16,8 0 2-16,-14-1 3 0,1-3 2 0,-1 5-2 16,1-4 1-16,-1 1-2 0,-6 1 1 0,13-2-1 15,-6 8-3-15,6-5 3 0,-1 4-3 16,1 1 5-16,6 3 1 0,1 5-1 0,6-2 0 15,6-1 2-15,7 3 2 0,0-2-3 0,0 5-5 16,7 0 2-16,6-6 2 0,-6 6-2 0,5-1-1 16,8 1 2-16,0-1 3 0,-1 1-1 0,1-1-2 15,6 4-1-15,0-4 0 0,0 0 0 16,7 1 0-16,0 3 1 0,-1-4 2 0,7 1 2 16,-7-2-2-16,7 5 0 0,1-2-1 0,-1-2 0 15,0 0 0-15,0-3 0 0,0 3 1 0,6 4-2 16,1-4 2-16,7-2-2 0,6 1-2 15,-8 2 2-15,1-4 0 0,1 3 1 0,-3 0-1 16,4 0 1-16,-2 1-1 0,7-1-1 0,-1 1 2 16,1-1 1-16,-7-1 1 0,0 3 2 15,0-2 2-15,1 0-1 0,-2 4-2 0,8 0 1 16,-7 0 0-16,1 0-1 0,-2-4-1 0,-5 1 0 16,-1 3 3-16,8-4-1 0,-14 4 1 0,0-4 3 15,0 4-2-15,-13-4-1 0,1 4-2 16,-2 0-1-16,-12-3-3 0,7 3-1 0,-14-4 1 15,1 4 1-15,-1 0 1 0,0 0-1 0,-6 0 1 16,0 0 0-16,0 4-2 0,-6-4 0 0,6 3 0 16,-6 1 1-16,6 0 0 0,-7 0-1 15,7-1 1-15,0 1 1 0,0 4-1 0,0-1 1 16,0-3-3-16,-6-1 1 0,6 4 2 0,-7 1-1 16,1 3 1-16,6-3 0 0,-7 2 4 15,1 1 3-15,-1 4 2 0,1-1-2 0,-7 1 0 16,7-1 0-16,-2 1 0 0,2 0-3 0,0 3-1 15,-1-3 2-15,1 0 1 0,-1 3-1 0,0-4 0 16,7 5-2-16,0-5 0 0,7 1 5 16,-7 0 0-16,7 0 2 0,-1-4 1 0,7 3 2 15,-7-3 4-15,2 0 4 0,-2 1-1 0,0 2 0 16,1-3 2-16,-1 1-1 0,1-6-9 0,6 2-3 16,0-5-2-16,-7 5-4 0,7-4-3 15,-7-2 0-15,8 3 2 0,-1-5 1 0,7 3-2 16,-8-3 1-16,8 0-1 0,0 0 1 15,-1-3-1-15,7 3-1 0,0-5 1 0,1 3-1 16,5-2 1-16,-6 0-1 0,0 0-2 0,0 1 0 16,7-2 2-16,-1 2 0 0,1-3 0 0,6 1 0 15,-6-2 2-15,-1-1 0 0,1 5-2 0,-7-5 3 16,6 5-1-16,-6-5 0 0,1 4-1 16,-1-3 0-16,-7 7 0 0,6-7-2 0,2 4 1 15,-1 3-3-15,1-4 1 0,4 4-4 0,-4-4 0 16,6 4 3-16,-1-4 0 0,6 1 2 0,2-1 1 15,0 4 2-15,11-3 0 0,-5-2 0 16,-2 3 0-16,3-2-1 0,-1 0-2 0,0 0 0 16,-1 1-1-16,1-1 2 0,-1 0 2 0,1 0-2 15,-1 2 1-15,1-3 1 0,-7 2 3 0,-6-1-4 16,-1-1-3-16,2 2 2 0,-2 0 3 16,-7-1-3-16,-5 0 0 0,0 1 2 0,-7 3 1 15,-7-8-1-15,8 8 0 0,-14-4 1 0,6 1-2 16,-6-4-2-16,0 3-4 0,0-3 2 15,-6-1-1-15,-8 1 1 0,1-1-1 0,1 2 2 16,-8 2 2-16,6-3 1 0,-4-1 0 0,-2-3 2 16,1-3 1-16,-1 2 2 0,-6 1 0 0,6-3 0 15,1-5-1-15,-1 2-2 0,-6-2 1 16,-1-3-1-16,1 0-1 0,1 0-2 0,-1 0 1 16,0 0-2-16,-2-4-3 0,-3 1-4 0,-2-1-3 15,7 4-2-15,0 0 0 0,0 3 4 0,7 2 1 16,-7 2 3-16,12 1 3 0,1 2 0 15,1 5-1-15,5 0 2 0,7 4-2 0,0-1 1 16,0-1 2-16,0 2-2 0,7 3-1 0,5-3-4 16,8 3 2-16,-1 0 1 0,1 0 1 15,13 0 0-15,-7 0 0 0,6 3 0 0,1-3 2 16,6 0 1-16,7 0-2 0,-1 0 1 0,7 0 3 16,1 0 1-16,-2 0 0 0,8-3-2 0,-7 3 2 15,7 0 0-15,6-4-3 0,-6 4 0 16,-1 0-3-16,1 0 1 0,6 0 2 0,-6 0 0 15,0-4 0-15,-1 4 1 0,7-3-2 16,0-2 1-16,0 5-1 0,0-3 1 0,1-1 0 16,-14 1 0-16,7-4 2 0,-7 7-1 0,-7-8 0 15,0 4-2-15,-11 4-3 0,-2-3 2 0,-12-1 1 16,-1 4-3-16,-5 0 5 0,-3 4 6 0,-4-1 8 16,-7 1 2-16,0 6 5 0,-7 2 6 0,2-1-1 15,-1 3-2-15,-2 1-3 0,2 4-1 16,0-1-6-16,-1 0-3 0,-5 0-6 0,4 1-4 15,8-1 1-15,0 1-2 0,0-1 4 0,0 0-2 16,8 0 1-16,-2 1 1 0,0 3-1 16,1-4 2-16,-1 3 1 0,0-2 9 0,2 0 1 15,10 3 2-15,-4-5-1 0,-1 2 0 0,0-1-4 16,-6 1-6-16,5-2 0 0,2 0-2 0,-8-3-1 16,8-3-3-16,-3 3 0 0,-3-7-1 0,5 1-3 15,-6-1 0-15,5-3-1 0,-6-1 2 16,-6 4-10-16,0-3-15 0,0-4-28 0,0 0-42 15,-6-4-85-15,-13 1-159 0,6-4-70 0,-15 0-30 16,10-5 7-16,-8 2 29 0</inkml:trace>
  <inkml:trace contextRef="#ctx0" brushRef="#br0" timeOffset="11948.34">5305 6572 126 0,'6'3'281'0,"2"5"19"15,-8-1-31-15,0-2-68 0,0 4-79 0,0-1-53 16,0 4-30-16,-8-5-17 0,8 0-9 0,-6 4-2 16,6 0-5-16,6 4-4 0,-6-5 2 0,8 5 0 15,4 0 4-15,2-1 0 0,-2 5 2 0,8-1 3 16,-1 1-2-16,14 2 0 0,-1 1-1 0,1 0-2 16,7 7 1-16,5 1-3 0,1 3 1 0,-1 4-2 15,14-1 2-15,-7 5 0 0,7-1 1 0,-1 4-1 16,1 4 0-16,-7 0-2 0,6 2-3 15,1-2 1-15,-7 4-2 0,1 3-1 0,-2-4 0 16,2 3 5-16,-1 5-5 0,0 3 0 0,7 0 0 16,-7 4 5-16,0 4-2 0,0-4 1 15,0 3 5-15,6 1 1 0,-5-4-1 0,6 4-2 16,-1-1 1-16,6 1 0 0,2 0 0 0,-2 3 2 16,2-4-1-16,-1 5 2 0,1-5-1 0,-2 4-4 15,-4-3-1-15,-1-4-2 0,0 1-2 16,-1-2-1-16,-6-7-1 0,6 5 2 0,-5-7-2 15,-1-2-2-15,-7 1 1 0,8-4 0 0,-8 0 1 16,7-3 0-16,-6-4 1 0,-1-1 1 0,2-1-1 16,-9-6-1-16,-5-3-5 0,-7 0-6 15,7-8-13-15,-14-6-27 0,7-4-54 0,-13-5-101 16,-6-2-71-16,-14-4-34 0,7-4-10 0,-13-8 19 16</inkml:trace>
  <inkml:trace contextRef="#ctx0" brushRef="#br0" timeOffset="13064.24">7768 6708 249 0,'0'3'287'0,"0"-3"-18"0,7 0-38 16,-7 4-48-16,6-1-63 0,13 1-44 0,-5-1-28 15,-1 1-9-15,13 4-9 0,-6 0-4 0,6-1-1 16,6 3-1-16,1 2 4 0,-1 2-4 0,7 8 3 15,0-4 1-15,1 4 2 0,5 3-2 16,1 6 0-16,5 1-2 0,2 1-4 0,-1 4 1 16,1 0-4-16,5 3-3 0,-7 0-1 0,9 4-2 15,-9 0-3-15,9 4-4 0,-9-1-4 0,9 2 0 16,-10-6 0-16,10 4-1 0,-1 1-3 0,-7 0-2 16,7-1 3-16,-8-2-2 0,2 2-2 15,4 0-1-15,3 2 2 0,-9-3 3 0,2 2 1 16,-1 0 1-16,1-4 0 0,5 0 2 0,-5-3 3 15,-2 3 2-15,-5-5-3 0,6-1 0 16,0-2-1-16,-6-3-3 0,6-3 2 0,-6 2-1 16,-8 2 0-16,1-5-2 0,1 0 8 0,-1 0-3 15,-7 0 2-15,1 5-4 0,-1-5-3 16,-6 4 5-16,1 4-9 0,-1-6 5 0,-6 6-1 16,5 1 0-16,-12-2 1 0,6 1 0 0,2-1 0 15,-8-3-1-15,0 4 1 0,-1-3 1 16,8-2 1-16,-8-3-2 0,3 4-1 0,-3-6 1 15,8-2-1-15,-7 0 0 0,7-2 0 0,-1-6-5 16,0 2-3-16,1-5-7 0,0 1-5 0,5-1-10 16,-11-6-13-16,12 3-14 0,-13-7-43 0,7 3-71 15,-15-7-100-15,9 0-48 0,-7 0-19 16,-1-3 7-16,-6-1 35 0</inkml:trace>
  <inkml:trace contextRef="#ctx0" brushRef="#br0" timeOffset="14065.79">10700 6624 75 0,'0'3'273'0,"7"1"17"0,-2-1-12 0,3 4-65 15,-1 1-72-15,5-4-56 0,2 7-31 16,5 0-16-16,7 3-6 0,0 5-7 0,7-2-3 16,-1 6-1-16,7 3 1 0,1 3 2 0,-1 4 0 15,7 4 2-15,-1-1 4 0,1 8-2 16,4-1 2-16,4 9 0 0,-2 0-5 0,0 0-3 16,0 2-8-16,7 1-1 0,-1-1-2 0,-5 2-3 15,-2-5 3-15,2 5-1 0,-1-2 5 16,1 4-5-16,-8-3-3 0,1 3-1 0,-1-3-4 15,1 5 1-15,-1-6-1 0,-6 5 7 0,0-4 1 16,0 0 1-16,0-3 0 0,1-2-3 0,-1 2 2 16,0-4-7-16,0-5 1 0,0 2 3 15,0-2 0-15,-1-6 1 0,3 0-5 0,-2-4 1 16,-1-3 1-16,1-1-2 0,-5-4-2 0,-2 0 1 16,1-2 1-16,-7-1 1 0,6-5-4 15,-6-2 0-15,0 0 0 0,-6 0-1 0,0-1 0 16,-8-6 1-16,1 3 4 0,-6-5-3 0,-1 2 2 15,1-1-4-15,-1 1 2 0,-6-4-1 0,7 0 1 16,-7-1 4-16,-7 0 2 0,7 6-4 16,-6-9-12-16,-1 3-15 0,7 0-21 0,-6-3-42 15,-1-3-90-15,-6 3-110 0,-7-3-50 0,8-6-20 16,-8 3 1-16,7-2 31 0</inkml:trace>
  <inkml:trace contextRef="#ctx0" brushRef="#br0" timeOffset="34993.53">12975 3151 137 0,'-14'0'367'16,"1"0"27"-16,1 0 13 0,12 0-69 15,-7 0-143-15,7 0-94 0,7 0-55 0,-2-5-28 16,2 5-13-16,13 0-5 0,7-4-1 0,5 1 1 16,19-4 0-16,14 0 3 0,8-8 6 0,12 3-3 15,-1-2-1-15,14 3 0 0,0-3 0 16,-7-5-1-16,6 4-6 0,1 2 2 0,-7-7 2 16,0 10-4-16,-18-5-7 0,-2 4-17 15,-6 1-18-15,-19 2-38 0,-7 1-70 0,-13 3-121 16,-13 0-60-16,-13 0-21 0,-7 1 2 0,-19-4 27 15</inkml:trace>
  <inkml:trace contextRef="#ctx0" brushRef="#br0" timeOffset="35210.4">13078 2798 136 0,'8'-3'327'0,"-2"3"20"0,-6-4 13 0,0 1-92 16,6 3-122-16,7-4-70 0,7-3-35 0,6 3-20 16,7-3-14-16,5-4-4 0,15-1-3 0,12 2 2 15,6-2-2-15,8-3-2 0,12 5-7 16,0-9-20-16,7 5-71 0,-13 3-125 0,-7-4-66 16,0 0-36-16,-6 5-10 0,-7-1 12 0</inkml:trace>
  <inkml:trace contextRef="#ctx0" brushRef="#br0" timeOffset="36543.82">15776 2128 159 0,'7'-7'294'0,"0"4"16"15,-7-2-33-15,-7 1-76 0,0 1-80 16,1-1-48-16,0 1-30 0,-1 3-12 0,0-4-7 15,1 4 1-15,-7 0-11 0,6 0-11 0,-6 4-2 0,-7-4-1 16,1 7-2-16,-7 0 0 0,0 4-1 16,0 3 4-16,-7 5 0 0,1 4 5 0,-1 2-1 15,1 0-1-15,-1 4 1 0,1 5 3 0,6 3-2 16,-1 3-1-16,1 0 3 0,7 1 3 0,-7 3 0 16,11 0 3-16,4 0-1 0,5 0 0 0,6-4-2 15,6-3-2-15,0-4 1 0,14-1-3 16,-1-6-3-16,13 0-1 0,1-12-1 0,13 1-2 15,-1-8 0-15,14-2 0 0,7-5 6 0,-1-8-2 16,6-4 0-16,8-5-1 0,-8-6-2 0,0-6 0 16,2-1-4-16,-2-7 1 0,0 1 2 15,-5 0 1-15,-8-8 5 0,-5 0 2 0,-15 4 1 16,2-4 1-16,-21 0-4 0,1 3-2 0,-14 1-3 16,-6 0 2-16,-12 7-1 0,-15-1 0 0,-5 5 0 15,-7 4 0-15,-7 4-2 0,-6 1-2 16,0 3 3-16,0 5 0 0,-7 5 1 0,0 3-2 15,-6 1 2-15,0 3 0 0,13 3-2 0,-7 4-2 16,14 0 0-16,5 2-7 0,15 1-26 0,-1 0-37 16,12 2-104-16,8-1-92 0,0-3-52 0,12 3-19 15,7-5 11-15</inkml:trace>
  <inkml:trace contextRef="#ctx0" brushRef="#br0" timeOffset="36790.67">17868 1949 15 0,'20'7'301'15,"-1"0"22"-15,-19 4 13 0,-7 3-39 0,-5 5-136 16,-14 3-77-16,-1 0-37 0,-11 7-24 0,5 4-15 16,-7 4-6-16,2-1-3 0,-1 5-2 0,0 3-3 15,-1 4 1-15,1-4 6 0,7 3 6 16,6 1 2-16,-1 0-3 0,7 0 6 0,2-9 2 15,4 2-3-15,0-8 1 0,9-4-4 0,-10-4-8 16,4-3-30-16,-3-10-84 0,-11-1-114 16,-1-11-65-16,-14 0-29 0,8-11-8 0,-1-1 18 15</inkml:trace>
  <inkml:trace contextRef="#ctx0" brushRef="#br0" timeOffset="37047.51">16773 2059 271 0,'12'0'311'16,"3"0"11"-16,-3 4-38 0,8-4-111 0,13 2-81 15,-2 3-43-15,16 2-21 0,-3 0-14 16,10 1-11-16,11 2 2 0,0 1 3 0,0 4-1 16,13 0 4-16,0 3 1 0,7 1 3 0,0 6-6 15,0-3 0-15,6 7-3 0,-6 0-6 0,-1 5 0 16,1-2-4-16,-7 6 4 0,-7-1 2 0,1-1 4 15,-6 0 3-15,-7-3 1 0,-15 0 5 16,3 0-2-16,-8-3-13 0,-7-5-30 0,1-3-79 16,-21-4-117-16,-4-6-66 0,-2-2-31 0,0-6-11 15,-6-4 19-15</inkml:trace>
  <inkml:trace contextRef="#ctx0" brushRef="#br0" timeOffset="37466.25">19093 1733 89 0,'12'-8'333'15,"-12"-3"25"-15,8 4 10 0,-8-4-59 0,0 7-138 16,0-3-77-16,6 3-46 0,-6 4-21 0,0-3-14 16,7 3-6-16,-7 0-5 0,6 3-6 0,7 4 3 15,-13 5-4-15,6 2-2 0,-12 5 5 0,0-1 2 16,-1 11 3-16,-6 0-5 0,-1 8-1 0,-6 0 4 15,2 7-5-15,-8 3-10 0,6 5 1 16,-7 2 0-16,2 1 7 0,12 4-3 0,1-4 2 16,4 3 12-16,8-2-4 0,0-1 4 0,14-4-3 15,5-7 3-15,13-3 2 0,2-10-1 0,11 3 1 16,1-12-1-16,12-3 2 0,8-9 0 0,-1-3-2 16,6-7-4-16,-1-3 0 0,4-4 2 0,-3-4 0 15,-6-4-3-15,0-4-5 0,-6-2 5 16,-7-1 0-16,-13-3 3 0,-5 2-1 0,-9-2 2 15,-12 3 3-15,-6 0 1 0,-14-1-1 0,-6 2-3 16,0 2 7-16,-13 0-2 0,-7 2 5 0,-5 5-1 16,-2 2 0-16,-12-1-1 0,6 3-7 0,-6 0 2 15,1 6-5-15,4-3-3 0,2 3 0 0,4-2-12 16,10 4-19-16,-2-4-27 0,15 4-62 16,-2-4-130-16,0 0-71 0,12-3-27 0,-3 1-2 15,17-6 15-15</inkml:trace>
  <inkml:trace contextRef="#ctx0" brushRef="#br0" timeOffset="37876.68">20116 1740 23 0,'0'4'323'15,"-7"0"31"-15,7-1 13 0,7-3-44 0,-1 0-116 16,8 0-98-16,5 0-51 0,21-3-32 0,4-1-14 15,15-4-6-15,6 1-10 0,14-3 4 0,19 1-4 16,-1-5 0-16,14 3-4 0,0-3 4 0,6-5 2 16,7 4-1-16,0 1 3 0,-6-5 3 0,-8 9 4 15,-5-5 0-15,-8 0 0 0,-12 8-2 0,-7-4-3 16,-13 3 2-16,-13 8-3 0,-13 0-2 16,-7 0 0-16,-5 4-1 0,-14 6 1 0,-7 2-2 15,-6 3 0-15,0 7 4 0,-6 0 0 0,-7 7-1 16,-6-3 0-16,-1 6 3 0,0 2-3 0,-7 2-1 15,2 1 0-15,-1 3 3 0,6-3 0 16,-6 3-2-16,7-3 3 0,-1 3-3 0,0-3 0 16,14-5 0-16,0 6 0 0,-1-6-1 0,14-2-2 15,-1 3 1-15,-6-1-3 0,6-6 1 0,2 4-4 16,-2-5 2-16,0-3-1 0,1 0 4 0,-1 0 4 16,1 0-1-16,6-1 3 0,-1-1 4 0,-4-3 3 15,11 2-3-15,-12 0-15 0,6-5-24 0,-7 1-66 16,-6-5-135-16,-6 1-71 0,-1-7-35 15,-13 3-7-15,8-7 14 0</inkml:trace>
  <inkml:trace contextRef="#ctx0" brushRef="#br0" timeOffset="38902.07">14786 1088 158 0,'19'-8'310'0,"-5"-3"18"16,-1 4 6-16,-1 0-113 0,2-1-101 0,-8 1-50 15,0 4-24-15,2-4-14 0,-8-1-1 0,12 4-5 16,1 1-3-16,-7-2-2 0,8 2-8 16,-14 3-5-16,5 0-4 0,10 0 1 0,-3 3-2 15,8 5 8-15,-1 4 8 0,1 2 5 0,0 4 4 16,-1 0-1-16,1 4 2 0,6 0-10 0,0 5-5 16,-1-2-3-16,2 5-6 0,-1-1 0 0,6 0-2 15,1 0 0-15,7 0 0 0,-8 1-1 0,7-5 4 16,-8 4-4-16,3-4 2 0,-2 2 2 0,-5-5-6 15,-1 0-17-15,0-3-25 0,-6-9-50 0,-8 1-115 16,1-7-97-16,1-4-46 0,-14-8-9 0,12-3 11 16</inkml:trace>
  <inkml:trace contextRef="#ctx0" brushRef="#br0" timeOffset="39161.44">16043 872 135 0,'13'0'308'0,"-6"0"14"0,0 0 9 16,-1 0-110-16,0 0-102 0,-6 0-62 0,14 0-31 15,-8 4-13-15,7 0-8 0,7-2-5 0,-1 6-2 16,7-1 2-16,7 5 4 0,-7-2 5 16,6 1 8-16,8 8 5 0,-8-1 1 0,1 8 2 15,-1-1-3-15,1 4-3 0,-13 0-12 0,6 9 2 16,-8-1-1-16,2-1 2 0,-7 0 1 0,-7 5-1 15,2-1 3-15,-2-3-1 0,-6 3-12 0,0-4-16 16,0-2-32-16,0-5-99 0,-14-3-105 0,-5-5-57 16,-1-6-22-16,2-5-3 0,-2 2 22 0</inkml:trace>
  <inkml:trace contextRef="#ctx0" brushRef="#br0" timeOffset="39610.18">15196 1341 80 0,'7'-4'311'0,"0"-3"21"0,-1-1 10 15,7-4-69-15,7 3-122 0,6-3-70 0,13 2-41 16,6-2-24-16,14 1-10 0,7 0-7 16,11 1-5-16,8-5-1 0,13 4-5 0,7-1 5 0,11 2 3 15,1-1-1-15,14-1-3 0,-1 6 7 16,0-1 8-16,1-1 0 0,0 0 1 0,-8 1 1 15,-5 3 6-15,-1-3-5 0,-13 0 1 0,0-1-5 16,-19 1 1-16,-7 0 0 0,-6-5-1 0,-20 5 0 16,-7 0-2-16,-19 0 2 0,1-1-3 0,-21 1-1 15,-6 4-1-15,-13-4-4 0,-13 3-3 0,-6 0-1 16,-7 0 1-16,-7 4-3 0,-7 4 4 16,-6 0 0-16,2 2 4 0,-9 2-1 0,7-1 0 15,1 1 0-15,0 3-5 0,5 3 1 0,1 1-2 16,-1 0 5-16,8 3 0 0,6 0-3 0,7 0 5 15,6 1 3-15,0-1-2 0,11 1-2 0,10-1 2 16,5 0 6-16,5 0-4 0,10-3 0 0,11 0 6 16,6-1 0-16,6-2 2 0,9 2-1 0,12-6 1 15,-1 3 1-15,8-4-4 0,5-4 2 0,-1 1 3 16,10 0-2-16,-3-4-2 0,2 0-2 16,0-4-7-16,-2 0-11 0,8 1-16 0,0-4-34 15,0 0-54-15,-7-2-90 0,-6-5-70 0,-7-1-32 16,6-2-7-16,0-3 20 0</inkml:trace>
  <inkml:trace contextRef="#ctx0" brushRef="#br0" timeOffset="39843.61">19315 820 77 0,'31'-14'302'0,"-3"3"19"16,-16 0 8-16,-6 7-74 0,-6-3-117 16,-6 7-66-16,-6 0-30 0,-16 7-16 0,8 1-7 15,-11-1-5-15,-2 7 4 0,1 1-1 0,-1 4-5 16,1-2 1-16,6 5 0 0,0 1-1 0,-2 2-1 15,3 1-2-15,0-1-1 0,-1 1-4 16,-1 4 4-16,1-5-4 0,0 4 0 0,6 1 2 16,1-5 0-16,-1-3 2 0,0-1-5 0,8-1 3 15,-8-6 4-15,1 1-3 0,5-1 1 0,-4-2-6 16,-9-2-10-16,7-3-15 0,2-3-28 0,-9 0-55 16,1-4-93-16,-6-4-78 0,5-7-37 0,-5 1-10 15,6-5 13-15</inkml:trace>
  <inkml:trace contextRef="#ctx0" brushRef="#br0" timeOffset="40038.49">18292 1010 75 0,'-7'-7'301'16,"7"5"20"-16,0-3 0 0,-6 5-71 0,6-3-96 15,0 6-68-15,6 2-36 0,-6-3-14 0,13 5-4 16,0 1-2-16,6 4-2 0,8-2 0 16,11 5-1-16,2-4-7 0,18-1-2 0,2 5-7 15,17-4 0-15,8 1-6 0,6 2 1 0,7-7-2 16,-1 4-3-16,7-4 2 0,1 0 0 0,0-3 1 15,-1 0 0-15,1-4-1 0,-8 4-10 0,1-4-18 16,-7 0-25-16,-6 0-56 0,-8 0-131 0,-11-4-70 16,-8 4-25-16,-6-4-4 0,-5 0 15 0</inkml:trace>
  <inkml:trace contextRef="#ctx0" brushRef="#br0" timeOffset="44967.25">8035 10290 214 0,'6'-8'250'16,"2"6"-1"-16,-8-2-23 0,6 0-24 0,-6 0-32 15,0 1-42-15,0-5-44 0,0 4-31 16,0 2-16-16,-6-6-12 0,6 4-3 0,-8-3-4 16,8 3-3-16,-6 0 1 0,6-3 0 0,-6 0-1 15,-1 3 0-15,1-4-5 0,-1 2-2 0,1 2-2 16,-1-3-3-16,-6 2-3 0,0 2 0 0,7-4 1 16,-8 2 1-16,2 3-1 0,-1-2-1 15,-7 4 0-15,6-4 0 0,-4 0 0 0,-2 4-2 16,-6-3 0-16,7 3 0 0,-14 3 0 0,1-3 0 15,-2 4 1-15,-5 4-2 0,-6-6 3 16,-1 6 0-16,1-1 0 0,-14 5 0 0,1-2-3 16,-7 6 2-16,0-6 0 0,-8 9 2 0,-4-5-2 15,4 5-1-15,-12-1 3 0,8 4-2 16,-2-3-2-16,8 1-1 0,6 3 3 0,0 0 2 16,12 2-1-16,7-4 3 0,14 8 0 0,6-2-1 15,7-1 1-15,12 3-1 0,20-4 2 0,7 4-1 16,12-2 4-16,7-2 1 0,14 0 0 0,12-2-1 15,6-2 1-15,14-5 1 0,5-1-3 0,15-5 1 16,6-3 0-16,5 1 3 0,9-8 0 16,5 0 1-16,1-4-2 0,-1-3-4 0,0-4 1 15,-6-4 0-15,-1 4-3 0,-11-7-2 0,-1-1 5 16,-13 1 0-16,-7 0-4 0,-14 0 7 16,-11-4-3-16,-14 0-2 0,-6-1 0 0,-20 1-1 15,-7 0 1-15,-19 1-5 0,-6-2 1 0,-7 2 1 16,-19-6-2-16,-8 10 1 0,-5-5-1 15,-20 3 1-15,6 2-1 0,-13-2-2 0,-12 1 1 16,5 7-2-16,-6-4 1 0,-6 3-2 0,0 5 1 16,0-1 2-16,-1 2 0 0,1 2 2 15,6 0-2-15,8 1 2 0,12 3 0 0,6-4-6 16,13 4-5-16,13 0-13 0,7 0-14 0,12 0-48 16,9 4-112-16,5-4-89 0,5 0-44 15,9 0-16-15,19-4 4 0</inkml:trace>
  <inkml:trace contextRef="#ctx0" brushRef="#br0" timeOffset="45791.53">9886 9829 155 0,'-20'-11'304'0,"1"-1"17"15,-1 2-2-15,8-1-100 0,-8-5-91 0,13 3-46 16,1 1-28-16,-1 5-12 0,0 1-5 0,7-2-6 15,0 0-3-15,0 4-8 0,7 4-7 0,0-3-7 16,-1 3-4-16,14 3-6 0,-7 1 1 16,13 4 6-16,0 0 10 0,7 1 2 0,6 7 4 15,-1 2 6-15,2 4 1 0,5 3-5 0,14 5-4 16,-7 0-2-16,7-1-2 0,-7 0-2 16,6 4-4-16,1-1 1 0,5-2 0 0,-4 3-2 15,-2 0-2-15,1-3 1 0,0 1 1 0,0 0-2 16,-1-2-4-16,7 1 4 0,-12-9 2 0,-1 4 1 15,7-3 1-15,-14-3 1 0,-6-2-8 16,0 2-17-16,-1-4-24 0,-11-3-56 0,-8-2-145 16,-5-3-83-16,-8-3-37 0,-12 0-7 0,6-4 9 15</inkml:trace>
  <inkml:trace contextRef="#ctx0" brushRef="#br0" timeOffset="47003.71">13210 9368 195 0,'0'-12'303'0,"0"9"18"0,0-5-25 0,-8 2-84 16,8-2-90-16,-6 1-45 0,0-1-28 16,-2 0-14-16,3 2-11 0,-2 1-7 0,-1-2-3 15,3 3-8-15,-1 1 3 0,-2-1-4 0,-4 4-3 16,-1 0 0-16,-7 0-5 0,0 4 3 16,-12-1-6-16,-1 1 1 0,1 8 3 0,-8-2 0 15,9 5 6-15,-9-1-1 0,0 5-1 0,2 3 1 16,-1 0 0-16,7 3-2 0,6-2-1 15,6 6-1-15,0-4 1 0,7 4-1 0,7 0-2 16,6-3 3-16,6 1-2 0,7-2 0 0,7-3 2 16,5-1 1-16,2-2 1 0,18-4 1 0,-7-1 2 15,16-7 1-15,-2-3-1 0,13 0-1 0,5-4 2 16,4-4-1-16,-3-3 2 0,8 1-1 0,-2-6-1 16,-6 1 2-16,8-3-2 0,-7-1 2 15,-7 0-1-15,-6 0 1 0,0-3 0 0,-8-1 1 16,-5 1-1-16,-1 0 0 0,-12 0-2 0,-7-1-1 15,0-2 1-15,-12 6-2 0,-8-3-1 16,-6-1 0-16,-6 5 2 0,-8-1 1 0,-12-4-2 16,7 5 0-16,-13 3 2 0,-2 0-1 0,-5 4-3 15,1 0-1-15,-8-1 0 0,0 4 0 16,-6 4-5-16,1 0 2 0,-2 4 2 0,-6 0 0 16,13 2 1-16,1-1 0 0,-7 2 1 0,18 0 0 15,-3 1-4-15,10 2-12 0,1-3-16 16,14 2-52-16,-2-6-114 0,8 4-87 0,6-3-42 15,6-4-14-15,14 3 2 0</inkml:trace>
  <inkml:trace contextRef="#ctx0" brushRef="#br0" timeOffset="47618.34">16896 9188 160 0,'-20'-4'327'0,"-11"-4"22"15,5 1 9-15,0 0-104 0,-1 0-112 0,2-1-65 16,5 8-35-16,-6-7-23 0,7 7-11 0,-2 0-3 16,9 0-6-16,-8 4-3 0,1 3 1 15,-7 0 3-15,0 9 6 0,-6-2-2 0,-1 4 8 16,-7 4 5-16,1 4 5 0,1 3-1 0,-8 4 0 15,0-4-3-15,0 8-3 0,8-5-2 16,5 2-5-16,1 3 0 0,12-4-6 0,7-4-1 16,-1 0-3-16,14-3-1 0,14-1 0 0,-1-3-2 15,7-7 5-15,5 0 2 0,15-4 2 16,-2-7 3-16,14-1 0 0,7-3 5 0,0-3 0 16,6-6-1-16,0-1 0 0,0-5 0 0,-7-3 0 15,2 0-4-15,-2-4 1 0,-5 1-2 0,-8-6 1 16,-5-2 6-16,-8 3-4 0,-7-4-1 15,-11 1-2-15,-9 3-3 0,-5-3 0 0,-11 4-6 16,-16-1 1-16,1 0 0 0,-13 4 0 0,0 0 0 16,-6 5-2-16,-14-2-2 0,0 9 1 0,-6-2-1 15,6 1-1-15,-6 4-2 0,0 3 2 16,-1 1 2-16,8 3 2 0,0 3 2 0,-1 1 1 16,13-1 7-16,1 5 0 0,5-1-2 0,8 0-13 15,5 4-24-15,15 0-53 0,-1 1-154 16,6-2-82-16,1-3-44 0,6 5-10 0,13-9 12 15</inkml:trace>
  <inkml:trace contextRef="#ctx0" brushRef="#br0" timeOffset="48507.43">19432 9082 7 0,'19'-19'323'0,"-14"1"27"0,-5-3 14 0,0-2-13 16,0 4-156-16,0 1-88 0,-5 3-51 16,-1 1-25-16,-7 3-14 0,6 0-6 0,-6 1-8 15,1 1-2-15,-2 6 5 0,-6-4 0 0,0 3-9 16,-5 4 4-16,-1 4 6 0,0 3 2 15,-8 0-3-15,-4 8 5 0,6 7 10 0,-7 4-4 16,6 3-3-16,0 0 1 0,-6 8 0 16,7-4-3-16,6 4-5 0,-1-1-1 0,15-3-1 15,5 0-4-15,14 3 1 0,-1-7-3 0,14 2-1 16,5-6-1-16,9-4 4 0,11-2 1 0,6-1 1 16,3-7 0-16,11-3 2 0,6-8 2 15,8 0-2-15,-8-8 0 0,8-3-3 0,-8-3 3 16,7-4-1-16,-6-4-1 0,-7-4-2 0,0 1 1 15,-13-1 3-15,-13-3 0 0,-7 0-1 0,-5 2 2 16,-14 1 1-16,-6-3-1 0,-14 4-1 0,-6-4-2 16,-6 3 1-16,-15 0-2 0,-5 4-2 15,1 0 1-15,-8 0 0 0,-6 7-4 0,0 1-2 16,-7 3 3-16,0 4 2 0,7 3-3 0,1 0 2 16,-2 4 2-16,7 0 1 0,7 0-1 15,7 4-1-15,4 0 6 0,11-1-14 0,9 1-18 16,16 4-26-16,-2-1-62 0,5-4-142 0,17 4-83 15,4-7-27-15,7 4-6 0,12-8 17 16</inkml:trace>
  <inkml:trace contextRef="#ctx0" brushRef="#br0" timeOffset="49027.11">22631 8210 75 0,'-12'-4'314'0,"-2"-3"21"0,-6 3 10 16,8 0-63-16,-8 0-127 0,13 4-73 0,1 0-41 15,0 0-23-15,6 4-11 0,0 0-4 0,0 7-3 16,0-3 0-16,6 2 2 0,7 5 9 0,7 3 8 16,-1 8 4-16,8-1 5 0,5 4 2 0,-7 8 1 15,2 0-5-15,5 3-5 0,2 4-5 16,4 4-3-16,-5-5-5 0,6 6 0 0,-8-2 0 16,3 5-3-16,6-4 0 0,-8-5-2 0,7 1 0 15,-7-4 0-15,1 0 0 0,-2 1-1 16,3-7 2-16,-2-2 2 0,1-6 0 0,-2-1-8 15,4-4-17-15,-10 2-24 0,1-5-53 0,1-6-109 16,-1-2-94-16,0-2-41 0,-7-8-12 16,7 0 9-16</inkml:trace>
  <inkml:trace contextRef="#ctx0" brushRef="#br0" timeOffset="49583.33">24697 7843 46 0,'-7'0'304'0,"1"0"22"0,-7 0 12 0,-1 0-58 16,1 4-129-16,1-1-72 0,-2 5-43 0,2-1-23 15,5 0-12-15,1 8 0 0,6-3 5 16,0 5 3-16,6 2 7 0,13 3 12 0,-5 0 5 16,11-1 7-16,-6 8-2 0,14 0 1 0,1 6-2 15,-2-3-6-15,-6 1-3 0,13 4-7 0,-6 3-2 16,6-3-6-16,-7-1-3 0,1 5-2 15,-2-5-2-15,3 1-1 0,-8-1-5 0,0 1 3 16,0-4 0-16,-7 0 2 0,7-4-3 0,1 1 1 16,-7-4-1-16,-1-5 4 0,-6 2-2 15,-8-6-4-15,10 2-10 0,-10-4-18 0,3-5-27 16,-2-2-63-16,-6 0-139 0,0-8-69 0,0 0-28 16,-14 0-4-16,3-8 16 0</inkml:trace>
  <inkml:trace contextRef="#ctx0" brushRef="#br0" timeOffset="50629.44">25231 7195 191 0,'-7'-5'286'0,"1"3"16"16,0-5-47-16,-1 3-74 0,1-4-79 0,-1 4-44 15,0-3-28-15,1 3-16 0,0 4-6 0,-2-2-2 16,1-4-4-16,7 4-1 0,-5 2 3 16,-1-4 2-16,-2 4 3 0,8 0 2 0,-6-4 1 15,6 4-2-15,0 0 2 0,0-4-2 0,0 4 2 16,0 0 0-16,0 0 1 0,0 0 1 16,0 0 0-16,0 0-5 0,0 0-6 0,0 0-2 15,0 0-5-15,0 4-3 0,6-4-2 0,-6 4 4 16,8 0 2-16,-8 4-2 0,6-2 4 0,-1 5 1 15,-5 1 3-15,7 2-3 0,1 1 3 16,-2 3 2-16,7 0 11 0,-6 3 5 0,-1 2 3 16,1-2 0-16,-1 6 0 0,0-5-1 0,1 4-10 15,6 3-3-15,-8-3-5 0,4-1-3 0,-3 1-1 16,-1-1-2-16,9 1 1 0,-7-1-2 16,12 1 0-16,-5 0 1 0,-2-4 1 0,8 0 1 15,-7 0 1-15,7 0 1 0,-1-4-4 0,7-4-10 16,-6 4-33-16,6-2-98 0,-13-2-108 15,13-3-55-15,-13-3-25 0,0-1-6 0</inkml:trace>
  <inkml:trace contextRef="#ctx0" brushRef="#br0" timeOffset="53234.05">6048 11169 228 0,'-7'4'306'16,"0"-4"14"-16,-5 0-39 0,-1 0-90 0,6 0-82 15,7-4-51-15,-6 4-22 0,6 0-11 0,0 0-2 16,0 0-1-16,0-4-1 0,0 4-1 15,6 0 1-15,1-2-5 0,-7 2-5 0,13 0-1 16,-7-5-1-16,0 5-2 0,1 0 1 0,0-3-1 16,-1 3-3-16,-6 0-3 0,7 0-1 0,6-4-5 15,-6 4 1-15,12 0 2 0,1 0-1 0,6 0 2 16,-7 0 1-16,7-4 5 0,6 4-2 16,2 0 0-16,-2 0 2 0,7-3 0 0,0 3 0 15,7-4 0-15,-7 4-1 0,7-7-1 0,-1 7 2 16,1-7 1-16,-1 3-1 0,2-3-1 0,4 2-1 15,-6-1 1-15,7 2-2 0,1 0 0 16,-1-3-1-16,7 3 2 0,0 0 4 0,-1-4-2 16,1 2 5-16,0-1-4 0,0 3 0 0,6-3 1 15,0 0-2-15,0 2-2 0,0-2-3 16,0 0 1-16,0-4 1 0,1 4-3 0,-1 3 1 16,0-3 1-16,-7-1-2 0,7 1 1 0,-12 0 0 15,6-1 0-15,-15 4 0 0,3-2-2 16,-2 2 0-16,1 0 1 0,-1-3 1 0,-7 3 0 15,9 0-2-15,-2 1 3 0,-6-1-1 16,7 4 2-16,0-3-2 0,6-1 3 0,-6 1 4 0,-1 3 0 16,1-4-4-16,-7 0-3 0,7 0 3 15,-1 4-2-15,-13-3-4 0,6-2-3 0,-3 2 6 16,-10-1 1-16,8 4-3 0,-15-2 0 0,10-3 1 16,-9 5 2-16,0-3-2 0,1-1 1 0,0 4 1 15,-1-4 2-15,1 0-2 0,0 1-1 16,-1 3 0-16,1-4-2 0,-1 0-1 0,7 4-1 15,-6-3 3-15,6 0 1 0,0 3 1 0,0-5 2 16,0 1-2-16,6 4-1 0,-6-3 0 16,0 0 0-16,1-1-1 0,-7 0-1 0,-2 4 1 15,2-3 1-15,-7-1 0 0,1 0 0 0,-8 0 4 16,0 1 0-16,0 3 0 0,-6-4-2 0,0 4-1 16,0 0 1-16,0-3-9 0,0 3 5 15,0 0 1-15,0 0 1 0,-6-4 2 0,6 4 1 16,0 0 4-16,0 0-5 0,0 0-2 0,6 0 0 15,-6 0-3-15,0-3 0 0,8 3 2 16,-2 0 1-16,0-4-1 0,-6 4-1 0,7-4 2 16,0 4-2-16,-1 0-8 0,1-4 6 0,-1 4 0 15,0 0 4-15,1-3-2 0,-7 3 3 0,0 0 8 16,0 0-9-16,7 0 0 0,-7-4 0 16,6 4 0-16,0 0-2 0,-6 0 1 0,7 0 2 15,0-4 0-15,-1 4 0 0,1-3-1 0,-1 3 0 16,8 0 0-16,-8 0 0 0,6-3-1 0,-4 3 1 15,-2-4 1-15,7 0-1 0,-7 0 0 0,1 4 0 16,6-3 1-16,-7-2-1 0,-6 5-1 16,7-3 1-16,-7 3 2 0,7-4-2 0,-7 4-2 15,12 0 2-15,-5 0 0 0,0 0-3 0,-1 0-2 16,1 0 2-16,-1 0 0 0,0 0 2 0,1 0 1 16,0 0 0-16,5 0 1 0,-5 0 7 15,0 0-4-15,-1 0-2 0,0 0-2 0,-6 0 0 16,0 0 0-16,0 4-5 0,0-4 1 0,0 0 2 15,0 0 1-15,0 0 1 0,0 0 0 16,0 0 0-16,0 0 1 0,0 0 0 0,0 0-2 16,0 0-4-16,0 0-4 0,0 0 2 15,0 0-3-15,0 0-3 0,0 0 1 0,0 3 2 0,0-3 2 16,0 0-2-16,0 0-1 0,0 0-1 16,0 0-6-16,0 0-12 0,-6 0-26 0,6 0-43 15,-6-3-81-15,-1 3-84 0,0-4-36 0,-5 0-10 16,5 1 11-16</inkml:trace>
  <inkml:trace contextRef="#ctx0" brushRef="#br0" timeOffset="57976.16">10198 10744 80 0,'8'0'103'16,"-2"5"-36"-16,0-5-29 0,0 0-15 0,0 0-9 15,2 0-9-15,-2 0 13 0,0 0 18 16,1 3 27-16,7-3 29 0,-8 0 29 0,0-3 27 16,-6 3 1-16,7 0-9 0,-7-5-22 0,0 5-28 15,0 0-30-15,0 0-21 0,0 0-18 0,0 0-8 16,0 5-7-16,-7-5-3 0,7 0-1 16,-6 0-2-16,0 0 0 0,-8 0 1 0,7 0 0 15,1 0 2-15,0 0-1 0,-2 0-1 0,2 0 8 16,0 0 2-16,0-5 3 0,0 5 0 0,-2-3 1 15,2 3 4-15,-7-4-6 0,7 0-2 0,-1 1-2 16,0 0-1-16,1-1 0 0,0-1-1 16,-2 2-4-16,2 0-1 0,-7-1-1 0,7-3 0 15,-1 3-1-15,1 0-1 0,-1 0 3 0,1-3-1 16,0 4 0-16,-8-1 4 0,8-3 1 16,0 3 1-16,-2-3-2 0,-4 0 0 0,5 2-2 15,1 3-3-15,-1-6 0 0,0 4-1 0,1 1 2 16,-7-1-1-16,6-3 3 0,7 2-4 15,-6-1 1-15,0 2 1 0,6-1 0 0,-7-1 1 16,7 2-2-16,-7 0 3 0,1-3-1 0,0 3-2 16,-1-3-2-16,1 0-1 0,6 0 0 15,-7 3 0-15,0-4 2 0,7 1 1 0,-6 4 0 16,0-4 0-16,-1-1 0 0,0 1 1 0,1 3-1 16,-1-4 2-16,1 1 1 0,-1 4-1 0,1-1-2 15,-1-3-2-15,7 3 0 0,-6 0 1 0,-8-3 1 16,8 4 1-16,0-6-1 0,0 6 2 0,-1-4-2 15,0 3 1-15,1-3-2 0,-7-1-1 16,6 5-1-16,-6-4 1 0,0 0 2 0,6-1-2 16,-5 1-1-16,-1-1 2 0,6-3 3 0,-6 4-1 15,-1 0-1-15,2-4 1 0,-1 4 0 16,6-2 0-16,-6 2-3 0,1 0 1 0,4 0 0 16,2-1-4-16,0-2 1 0,0 3 2 0,-2-1 2 15,8 1 0-15,-6-1-2 0,0-3 1 0,6 4 0 16,-7 0-1-16,1-4 0 0,-1 4 0 15,0-1 2-15,1-3-2 0,0 4 0 0,-8-5 2 16,8 5 0-16,0-1 0 0,-1-2-2 0,0 3 4 16,-7-5-1-16,3 5 0 0,4-3 3 15,-6 2 0-15,0-3 1 0,6-3-4 0,-6 3 1 16,7-4 0-16,-7-1-3 0,0 7 1 0,7-3-1 16,-8 2 1-16,0-2-1 0,9-3 2 0,-8 5 3 15,0-1-2-15,6-4-2 0,-6 5 0 16,0-2 2-16,6 1-1 0,-6 0-3 0,7-1 2 15,-7 3 1-15,0-3 2 0,-2 1 0 0,4 0 1 16,-2 4 1-16,-7-4-1 0,8 3-2 0,-2 2 0 16,1-3-2-16,0-1 2 0,-1 3-2 15,2-1-1-15,-1 1 1 0,7 2 2 0,-1-1 2 16,0-1-4-16,7 3 0 0,-6 0 0 0,0-4 0 16,6 5-1-16,0-1-3 0,0-3 4 0,0 4 2 15,6-1 0-15,0-4-2 0,-6 5 0 16,0-1 0-16,0-3-1 0,0 4-1 0,0-1 1 15,0-1 3-15,7 2 2 0,-7 3-1 0,0-3-2 16,0-1 3-16,0 4-4 0,0-4-2 16,0 1 0-16,0 3 2 0,0-4-1 0,0 4-1 15,0-4 3-15,0 0 0 0,0 1-1 0,0 3-5 16,0-4 2-16,0 1 2 0,0 3 1 16,0-4-1-16,7 1 2 0,-7-1 6 0,6 0-2 15,-6 0-2-15,5 1-3 0,10-2 0 0,-10 3 1 16,3-3-1-16,-2 3-1 0,0 2 1 0,8-4 0 15,-8 0 1-15,0 4-4 0,2-4 3 16,4 4-4-16,1-4 4 0,-6 4-1 0,-1-4-1 16,1 4 2-16,-1 0-3 0,-1-3 0 0,10-1 0 15,-10 4 1-15,10-2 2 0,-3 2-1 0,-5 0 1 16,6 0 2-16,6-5 0 0,-5 5-2 0,-1 0 1 16,5-3 1-16,-4 3 0 0,6-4-1 15,-1 4-2-15,1-5 1 0,0 5-2 0,6-3 0 16,-7 3 1-16,1-3 1 0,6-1 2 0,-7 4 0 15,7-4 1-15,-6 1 1 0,0 3-2 16,5-3-2-16,-5 3-2 0,0-5-1 0,-1 5 3 16,7 0-1-16,-6-4-3 0,6 4 1 0,-7 0 4 15,1-3 1-15,6 3-2 0,-7-4-1 16,1 4 1-16,-7-3-1 0,13 3 0 0,-6-4 0 16,-1 1-1-16,0-1 2 0,7 0 0 0,-6 0 1 15,-1 1-3-15,8-1 2 0,-1 1 0 0,6-2 0 16,-6 3-2-16,7-2 0 0,-7 0 2 0,0 0-2 15,7 1 1-15,-1-2-1 0,-5 2 0 16,-2-1-1-16,8 2 3 0,-6 2 0 0,-9-5-3 16,9 5 4-16,-7 0-1 0,-1-3 1 0,0-1-2 15,8 4 2-15,-8-5-1 0,0 2-2 16,8 0 1-16,-8-1-1 0,8 0 1 0,-1 1-3 16,-2 0 3-16,10-2-3 0,-1 1 3 0,6 1-1 15,-7-1-1-15,-5 4 3 0,5-3 0 16,1-1 1-16,-2 4 0 0,3-3 0 0,-2-1 1 15,1 4-1-15,-7-4-1 0,0 0 2 0,-6 4-1 16,5 0 0-16,-11-3-1 0,6 3 0 0,-1 0 3 16,0 0-3-16,0-4 3 0,1 4 0 0,-6 0 0 15,11-3 0-15,-5 3-3 0,0 0 3 16,-1-5-3-16,7 5 0 0,-6-2 0 0,-1 2 1 16,1-4 2-16,0 4-1 0,-1-4 0 0,-6 0 1 15,0 4 0-15,7-3 0 0,-8 3-1 16,2-4 0-16,-3 4-1 0,4 0 0 0,-2-4-1 15,-1 4 0-15,-4 0 1 0,4-4 1 0,2 4 0 16,-8-2-2-16,7 2-1 0,-7-5 0 16,8 5-2-16,-8 0 2 0,6 0 0 0,2 0 1 15,-8 0 0-15,1 0 1 0,0 0 1 0,-1 0-2 16,-6 0 1-16,0 0-1 0,7 0 3 0,-7 0-3 16,0 5 0-16,0-5 0 0,-7 0 0 0,7 2 1 15,-6-4-1-15,6 2 0 0,0 0 0 16,-7 0 5-16,7 0-3 0,-7 0-2 0,7 0 2 15,0 0-1-15,0 0 0 0,-6 0-1 0,6 0 0 16,-6 0 1-16,-2 0-1 0,2 0-1 0,-6 0-6 16,-2 0-7-16,1 0-8 0,7 2-6 15,-14-2-14-15,8 0-20 0,-8 4-20 0,0-4-25 16,1 0-26-16,5 4-27 0,2-4-14 16,-8 0-1-16,13 0 13 0,-5 0 22 0,5 4 26 15,0-4 36-15,1 0 25 0,0 0 20 0,6 0 12 16,-7 0 12-16,7 0 4 0,-7 0 2 0,1 0 4 15,-7 0-4-15,6 0 2 0,1 0-3 0,6 0-1 16,-7 0 1-16,1 0-2 0,-8 0 9 16,8 0-2-16,0-4 3 0,-7 4 0 0,6 0 0 15,1-4-4-15,6 4-3 0,0 0 3 0,0-4 10 16,0 4 18-16,0-2 32 0,0 2 42 0,0 0 40 16,0-5 39-16,0 5 18 0,6-3-4 15,-6 3-24-15,0-4-35 0,0 4-42 0,0-3-37 16,0 3-28-16,0 0-13 0,0-5-11 0,-6 5-4 15,6 0 1-15,0 0 0 0,0 0-2 16,0 0 0-16,0 0-1 0,0 0 6 0,0 0-5 16,0 0-1-16,0 0-1 0,0 0-2 0,6 5 4 15,-6-5-7-15,0 0 4 0,0 3 2 0,0-3 0 16,0 0 1-16,-6 0-1 0,6 0 0 16,0 4 0-16,6-4-2 0,-6 0 2 0,0 3 1 15,7-3 0-15,-7 0 1 0,0 5 2 0,6-5 0 16,-6 2-1-16,7 2-2 0,-7-4-1 0,0 4 1 15,0 0-3-15,0-1 1 0,0-3 1 16,0 0-2-16,0 4 3 0,0 0 4 0,0-4-4 16,6 4 4-16,-6-2-1 0,6 3 1 0,2-2-2 15,-2-3-5-15,-6 4 3 0,6-4-3 16,-6 3 3-16,0-3 1 0,0 0 0 0,7 4 0 16,-7-4 0-16,6 4 2 0,-6-4-3 0,0 4 0 15,0-4-3-15,0 3 3 0,0 1 0 0,0-1 0 16,0 1 0-16,0-1 0 0,0 1 0 15,0 1 0-15,0-2-2 0,7 0-3 0,-7 5 1 16,0-5 3-16,5 5-2 0,3-4 2 0,-8-1 1 16,6 2 1-16,-6 1 0 0,7-3 0 15,-7 5 2-15,7 0-4 0,-7-4-1 0,0 3 0 16,6 0-1-16,-6 4-1 0,0-7 1 0,0 6 1 16,0-3 2-16,0 2 0 0,0-3 2 15,0 2-1-15,0-2 0 0,0 6 0 0,-6-5-2 0,6 0 0 16,0 1-2-16,0 0 1 0,6 3 1 15,-6-4 1-15,0 0 0 0,-6 4 0 0,6-4 1 16,0 0 0-16,0 5-2 0,0-5-1 0,0 3-3 16,0-1-1-16,0 1 3 0,6-3 2 15,-6 5 1-15,6 2 1 0,1-3 2 0,0 1 0 16,-1-5-3-16,0 3 0 0,1 2 0 0,-1-1-2 16,1 0-1-16,0-1 2 0,5 1 1 15,-4-3-1-15,9 3 1 0,-2-1 1 0,-9 2 3 16,13-1 0-16,-5-5 2 0,-2 6 2 0,2-4-6 15,-1 3 1-15,7-5-1 0,-14 3-2 0,6-3-1 16,2 2 0-16,-8-1 3 0,1-3 0 0,-7 3 1 16,7-3 1-16,-7 3 0 0,0 0-4 15,0 1 0-15,0-5 1 0,0 4 0 0,0-2-2 16,0 1 0-16,0 2 1 0,0 0 1 0,0-5-1 16,6 3 0-16,-6 2 1 0,7 0 1 15,-1-1 1-15,-6 1 0 0,6-1-3 0,8 1 3 16,-8-1-3-16,7 0 3 0,-6 0-2 0,6 1 1 15,-7-1 2-15,1 1-2 0,-1 2 3 16,1-3-5-16,-1 1 1 0,-6-2 2 0,0 2-1 16,0 4 0-16,0-1 0 0,6-5 3 0,-6 6-3 15,8-5-2-15,-8 0 0 0,6 4 0 0,-6 0 2 16,0 0-2-16,6-3 2 0,1 3 0 0,-7 0 2 16,0-1 1-16,0-2-1 0,0 3-1 15,0-1-1-15,6-1 0 0,-6-2 1 0,7 4-2 16,0-4 0-16,-7 5 2 0,6-6 1 0,0-2 1 15,-6 3-4-15,7-3-2 0,0 0 1 16,-1 0 1-16,-6-2-1 0,6 3 0 0,8-5 1 16,-8 0 1-16,0 3 1 0,1-3-3 0,-1 0-1 15,8-3 2-15,-8 3-2 0,8 0 1 16,-8-5 0-16,7 3 3 0,0 2 1 0,-7 0-4 16,7-4 1-16,0 4 0 0,0 0 0 0,7 0-1 15,-7-4 0-15,0 4 0 0,0-4 0 0,0 4 0 16,0 0-1-16,7-3 0 0,-1 3 0 15,1 0-1-15,-7-4 2 0,6 4 0 0,1-4 1 16,-1 0 0-16,1 4-1 0,-1 0 0 0,1-2 3 16,0 2-2-16,-8 0-2 0,8-5 0 0,-1 5-1 15,1 0 2-15,-6-3-3 0,5-1 2 16,1 4 0-16,-8-5 1 0,8 3 2 0,-1-2 0 16,0 4-2-16,2-4-2 0,5 4 2 0,0-3-1 15,-8 3 2-15,9 0-1 0,0-4 0 16,-1 4 2-16,0-3 0 0,6-2 0 0,-13 5-2 15,14-4 1-15,-7 2 1 0,-1 2-2 0,9-5 0 16,-8 5 0-16,-6-3-5 0,6 3 2 0,-7-4-2 16,1 4 4-16,0 0 1 0,-1-3 0 0,1 3 3 15,-8 0-3-15,8 0 1 0,-7-4 0 16,7 4-1-16,0 0 0 0,-2-4 5 0,9 4-2 16,5 0-2-16,-7 0-1 0,9 0 1 15,-2 0 1-15,7 0-4 0,1 0 2 0,5 0 2 16,1-4-3-16,-1 1-1 0,1-1 1 0,0 4 0 15,6-3-1-15,0-2 0 0,-7 5 4 0,8-2 0 16,-1-2-2-16,-7 0 0 0,8 4 2 0,-8-4-1 16,1 1-2-16,-1-1 0 0,1 0 1 15,-7-2 0-15,-1 6-1 0,3-5 0 0,-3-2 1 16,9 7-1-16,-9-7-1 0,1 3 0 0,-1 0 1 16,9 1 1-16,-8-1-2 0,0 1 0 0,1-1 0 15,-2 0 0-15,0 1 0 0,3 3-3 16,-2-5 0-16,0-1 2 0,-1 6 1 0,2-4 2 15,-1 0-2-15,0 1 2 0,7-2-2 0,-7 2-1 16,7-1-1-16,-7 1 1 0,6 3 1 0,1-5 0 16,-1 3 1-16,6-2 3 0,-4 0-2 15,5 0-3-15,0-3-1 0,1 3 1 0,-1 0 2 16,0-3-4-16,0 4 1 0,7-4 6 0,-7 3-2 16,-1 0-3-16,8-3 1 0,-7 3 1 15,1 1 1-15,-8-1-4 0,1 1 3 0,-1-1-1 16,1 0 2-16,0 0 0 0,-8 1-1 0,8-1 1 15,-7 0-2-15,1 4 3 0,-7-3 0 16,5-1-2-16,-5 4 3 0,6-4 0 0,1 0-1 16,-8 4-1-16,7 0-1 0,0-3 0 0,0-2 0 15,7 5 0-15,-8-2 2 0,8-2 3 0,0 1 1 16,0-2 1-16,-1 2-4 0,1-1 2 0,-1 4 2 16,1-4-4-16,-2 0 0 0,3 2 2 15,6-3 1-15,-8 5-2 0,1-3-1 0,-7 3 0 16,6-4-3-16,-5 1-2 0,-1 3 2 0,-1-4 1 15,-5 4 0-15,7 0 1 0,-8 0 1 16,1-4 0-16,-1 4 0 0,1-4 0 0,-1 4 6 16,1 0 3-16,-1-3 5 0,1-1 3 0,-1 4-2 15,8-3-1-15,-1-1-7 0,6-3-1 0,1-1-8 16,-1 5 0-16,1-5-1 0,-1 2-2 16,1 1 2-16,0-2-5 0,0 0 5 0,-8 0 2 15,9 3 1-15,-9 0 0 0,8-4-2 0,0 4 1 16,-8-2-3-16,-6 3 0 0,1-2-1 15,-6 2 0-15,4-1 1 0,-4 0 0 0,-7 0 1 16,6 1 1-16,1 3 0 0,-2-4 10 0,0 1-2 16,2 3-3-16,-7-4 0 0,13 1 0 0,-7-1-3 15,6 0-9-15,7 0 3 0,0-3 0 0,1 0 1 16,-1 4 0-16,-2-6 3 0,11 3 1 16,-10-2 1-16,6 1 2 0,-3-1-3 0,4 0 0 15,-5 2-1-15,5 3-3 0,-6-1-1 0,7-4-1 16,-7 4 2-16,0 0 3 0,1-3 4 15,-8 5 1-15,1-3-2 0,-1 2-2 0,1-1 3 16,-1 0-4-16,-6 0 0 0,1 4-3 0,-1-3 3 16,-7-1 1-16,7 4-2 0,-6-4 1 15,6 1-4-15,-7 0 4 0,1 3-3 0,6-4 2 16,-7-1 0-16,7 5-3 0,0-3 1 0,-6 0-2 16,6-1 4-16,-1 0-1 0,-4 1 2 0,5-1 4 15,0 4-3-15,0-4 0 0,-7 0 1 16,1 4-2-16,6 0-3 0,-6 0 0 0,-1 0 3 15,0 0 0-15,0 0-2 0,-5-3-1 0,13 3 6 16,-8 0-3-16,0 0 0 0,1-4 7 0,7 4-4 16,-9 0 1-16,2-3-3 0,7 3 1 15,-9-4 5-15,9 1-10 0,-1 3 0 0,-6-4 1 16,6 0 1-16,-13 4-1 0,7-4-6 0,-9 4 2 16,3 0 0-16,6-3 5 0,-14 3 0 15,14 0-1-15,0 0 2 0,-8 0 2 0,7 0 0 16,-5 0-3-16,6 0-3 0,-8 0 4 0,2 0-5 15,-1 0 2-15,-1-5 1 0,2 5 1 0,-3-2 2 16,9 2 1-16,1 0 5 0,-2-5-4 0,1 5-2 16,0-2 1-16,5 2-1 0,0 0-2 15,-4-4 1-15,5 0 0 0,1 4 1 0,-1-4 0 16,-1 0 0-16,-5 4 2 0,6-4-2 0,0 4 0 16,1-3-1-16,-2 3 0 0,-5-4 5 15,0 4-5-15,-2-2 2 0,-4 2-1 0,-8-5-2 16,7 5 1-16,1 0-2 0,-2-3 2 0,2 3-1 15,-2 0 3-15,2 0 2 0,-1-4 0 16,-1 4-2-16,2-5 0 0,-8 5-1 0,8 0-1 16,-2 0 0-16,1-3-1 0,7 0 3 0,-8 3-2 15,8-4 0-15,-6 4 0 0,-1 0-1 0,6-4 2 16,-6 4 0-16,-1-3 0 0,8 3 2 0,-13-3-2 16,6 3 1-16,0 0 2 0,-7-5-2 0,2 5 1 15,-2 0-2-15,7-4 0 0,-7 4-1 16,1 0-2-16,-1-3-2 0,1 3 2 0,-1 0-1 15,1 0 3-15,-1 0 0 0,7 0-2 0,-7 0 2 16,8 0 12-16,-1 0-5 0,7-4-5 16,-8 4-1-16,2-3 3 0,4 3-2 0,-4-4-12 15,5 1 5-15,-5 3 6 0,-2 0 1 0,8-4-1 16,-13 4 0-16,6 0-10 0,-6-4 3 16,5 4 0-16,-6 0 3 0,-6 4-3 0,7-4 5 15,-7 0 10-15,7 0-3 0,-1-4-3 16,0 4 1-16,2 0 0 0,-8 0-4 0,6 0 0 15,-6 0-1-15,7-4 1 0,-1 4 0 0,7 0-3 16,-6-3 3-16,5 3 0 0,-5 0 2 0,6 0-2 16,-1 0 0-16,3 0 2 0,3 0 2 0,-11-4-3 15,6 4-1-15,-6 0 0 0,6 0-1 0,-6 0 1 16,-1 0-1-16,0-3 1 0,1 3 0 16,0 0 4-16,-1 0-2 0,0 3 0 0,1-3-2 15,-1 0 0-15,8 0 0 0,-9 0-2 0,2 0 1 16,0 0 1-16,0 0 0 0,-1 0 0 15,0 0 1-15,2 0 1 0,-8 0 0 0,6 0 1 16,-6-3-1-16,0 3 0 0,0 0 0 0,0 0 2 16,0 0-1-16,-6 0 0 0,-2 0-2 0,-4 0-1 15,-2 0-1-15,2 0-3 0,-2 0-3 0,-5 0-4 16,-1 0-3-16,8 0-6 0,-8 0-18 16,0 0-26-16,7 0-37 0,-6 0-60 0,6 0-84 15,-7 0-42-15,13 0-7 0,-5-5 14 0</inkml:trace>
  <inkml:trace contextRef="#ctx0" brushRef="#br0" timeOffset="59391.75">22325 9469 76 0,'0'0'269'0,"-7"0"18"0,0 0-22 16,1-3-37-16,-6 3-58 0,5 0-55 0,0-4-47 16,1 2-28-16,6 2-12 0,-7-5-6 0,7 2-3 15,-6-1-4-15,6-1 1 0,0 2-4 0,0-4-4 16,0 3-5-16,0 1-1 0,0 0 1 15,-6-6-2-15,6 6 3 0,0-1 3 0,0-3 1 16,0 4 2-16,0-5 2 0,-8 1 0 0,8 3 0 16,-6 1 1-16,0-4 3 0,-8 3 0 0,1-4-2 15,7 5 0-15,-8-5-1 0,8 2-3 0,-6-2-4 16,-2 1-5-16,8-1-1 0,-7 0 0 16,0-3 5-16,6 4-3 0,1-4-2 0,-8 4 5 15,2-8-1-15,-1 5-2 0,-7-2-3 0,14 1 0 16,-7 0 0-16,-6-3-1 0,5-1 0 15,-5 5 1-15,5-6 0 0,2 5 2 0,-2-8 0 16,-5 5 0-16,0-3-1 0,6-2-2 16,-7 4 0-16,0-3-1 0,7-1 2 0,-6 5 0 15,0-5 1-15,5 2 2 0,1-2 3 0,0-3-4 16,0 4-1-16,7-1-4 0,-8 1-1 0,2 3 3 16,5-3-2-16,0-1 1 0,1 5-1 0,0-1 2 15,-1-2 2-15,-6 5-2 0,0-2 1 0,7-1 0 16,-2 0 1-16,8 0-1 0,-6 4-1 15,0 1 2-15,6-5-1 0,-6 4-1 0,6-1 0 16,-7 2 3-16,0-1-3 0,1-5 0 0,-1 7 2 16,-6-3 0-16,5-3 0 0,-3 5-1 15,-9-5 0-15,7 4 1 0,0-1-2 0,0 2 1 16,0 0-2-16,0-2 0 0,7 5 1 0,-8-4 1 16,0 0 1-16,9 4-2 0,-1-5 1 15,-1 5-1-15,0-1 2 0,1 5-4 0,-8-4 0 16,14 0 1-16,-12 3 2 0,5 0-1 0,1-3-2 15,-8-1 2-15,14 5 1 0,-6-5 0 0,6 5-2 16,-6-1 3-16,0-3-1 0,-3 3 1 16,-2-3-1-16,3 3 2 0,8 0-2 0,-6-3 0 15,0 4 0-15,-1-2 1 0,1 3 1 0,0-6-2 16,6 4 0-16,-7-4 2 0,7 1-2 0,-7 0-2 16,1 0-2-16,6-1 1 0,-6 1 1 15,-2-3-1-15,8 2 2 0,0-3 0 0,-6 4 1 16,6-1 0-16,0-3 1 0,0 1 0 0,0 2 1 15,0-3-1-15,6 3 0 0,-6 0 1 16,0 2-1-16,8-2-1 0,-2 1-3 0,-6 0 2 16,6-1-1-16,-6 5-2 0,0-5 3 0,7 5-1 15,-14 3 0-15,7-4 2 0,0 1-2 0,0 3 3 16,7-4-4-16,0 4 2 0,-1-4 3 0,0 4-3 16,1 0 1-16,-1-3-1 0,0 3 2 15,2 0 2-15,3-4-3 0,4 4 2 0,-3 0 2 16,8 0-2-16,-1 0 5 0,1 0-6 15,0 0 1-15,6-4 0 0,-13 4 0 0,13-3-1 16,0 3-1-16,1-5 1 0,-2 3 0 16,8 2-1-16,0-4 1 0,-1 0 1 0,-6 0-2 0,13 1 4 15,0 3-2-15,0-4 3 0,1 0-2 16,11 0-1-16,-5-4 1 0,-1-1-3 0,8 1 1 16,-1 0 0-16,-7 2 1 0,7-1 0 0,7-1 2 15,-7 0 0-15,7 1 0 0,-8 0 1 16,9-1 0-16,-2-2-1 0,7 2 1 0,-12 1 0 15,5-1-1-15,-5 4 0 0,-2-2-1 0,2-2 3 16,-7 5-2-16,-1-5 0 0,1 1-1 0,-2 2-1 16,-4-1-1-16,0-1 1 0,-1 3-1 0,-7-4 0 15,7 4 1-15,1 1 0 0,-2-3-1 16,1 1 0-16,1 5 2 0,-1-4-2 0,6 1 0 16,1-1-2-16,-1 0 2 0,1 1 0 0,-1-1 0 15,8 0 3-15,-7 1-2 0,-1-1 2 0,1 0 0 16,6-3-1-16,-6 4 0 0,-1-1-2 15,1-3 2-15,-7 3-2 0,7 0 0 0,5-3 0 16,-5 3 1-16,-7 1-1 0,7-4-1 0,-7 3 1 16,6 0 2-16,-5-3-1 0,-1 2-3 15,0-1 1-15,0 3 0 0,0-1-1 0,0-1 1 16,7-2-3-16,-1 3 3 0,-7 1 1 0,9-1 2 16,-8 0 1-16,0 1-2 0,1-1 2 0,-2 1-2 15,0-5-1-15,-4 5 2 0,6-1-3 0,-8-3 1 16,7-1-1-16,7 4 1 0,-1-3 0 15,1 0-5-15,-1 0 3 0,0-4 4 0,8 4-3 16,-7 0-1-16,-1-1 1 0,-5-4 2 0,5 6-7 16,-6-2-1-16,7 1 4 0,-7-1 0 15,0 1 0-15,-6 0-1 0,6 3 6 0,-7-4-2 16,1 1-1-16,-1 4 0 0,1-4 0 0,-1 3 1 16,1-4 0-16,-7 5-2 0,7-4-1 15,5 3-2-15,-4 1 2 0,5-5 1 0,-1 4 1 16,1 1 1-16,-5-5-1 0,5 2 3 0,-7 1-2 15,7-2 0-15,0 2 0 0,-7-1 0 0,8 3 0 16,-14-2 0-16,-1 2 2 0,2 0-1 0,-2-6 1 16,2 9 0-16,-1-7 2 0,0 7-2 15,1-3 0-15,-8-1 0 0,1 4-2 0,6-3 0 16,-14-1-1-16,8 0 2 0,-7 0 2 0,0 4-1 16,-1-3 2-16,3-1 0 0,-9 4 0 15,0 0 1-15,1-3-2 0,-7 3 0 0,6 0-5 16,-6 0-1-16,-6 0-11 0,-7 0-26 0,-8 3-57 15,-10 1-126-15,-15-4-66 0,-7 3-36 16,2 1-12-16,-14-4 15 0</inkml:trace>
  <inkml:trace contextRef="#ctx0" brushRef="#br0" timeOffset="70384.02">1559 1864 168 0,'-14'3'280'0,"1"-6"13"15,7 0-34-15,0-1-85 0,-1-3-77 0,-6-1-44 16,13-3-27-16,6 1-11 0,8-2-8 0,-2-3-3 16,1 1-2-16,7-4 2 0,-7 4 1 0,13-5-1 15,-13 0 0-15,6 5 2 0,1-1-2 0,-7 1-4 16,0 3-1-16,0 3-2 0,-6 4-3 0,0 2 0 0,-1 2 8 15,-6 2 0-15,-6 6 1 0,6 3-1 0,-14 4 0 16,8 3 0-16,-7 0-9 0,-7 4 2 16,8 0 2-16,-2 0 0 0,1 4 2 0,0-1 2 0,0 5 5 15,7-5-3-15,-1 4-4 0,0 1 0 0,1-4 3 16,6 3-8-16,6-3-2 0,1-1 3 0,6-3 3 16,0-3 3-16,7-2-2 0,6-2 6 0,6-4 1 15,1-3 1-15,-1-4-1 0,7-4 0 0,7-4 2 16,-7-1-3-16,7-1 5 0,-7-2 0 0,6 2 1 15,-5-10-3-15,-7 6 0 0,5-2 1 0,-5-3-4 16,-7 1-3-16,0 3 2 0,0-3 3 0,-13-1-5 16,7 4 2-16,-14-1 3 0,7 2-2 0,-6-1-2 15,-1 3-5-15,1-2 1 0,-7 3-4 0,6 3-2 0,-6 4 0 16,0 0 0-16,0 4 3 0,0-1-1 16,0 4 3-16,6 4-2 0,-6 0 3 0,8 3-3 15,-2 1 4-15,7 4-2 0,0-1-1 0,6-3 3 0,1 3-2 16,6-3-1-16,0-1-2 0,6-3 6 15,1-3-1-15,0-1 6 0,-1-3-2 0,7-4 4 0,-6-4-4 16,7 0-3-16,-9-2 4 0,9-6-5 0,-8 1 6 16,1-4-2-16,-8-2 5 0,2 2 3 15,-7-7 7-15,5-1 4 0,-11 5 7 0,-9-8-2 0,10 5-3 16,-15 2-4-16,0-2-8 0,-15-1-6 0,4-1-6 16,-3 5 2-16,-5 0 1 0,-1-1-3 0,-7 1 1 15,7 0 3-15,2 0-1 0,-2-1 0 0,1 4-5 0,6 1-7 16,-7-1-18-16,14 5-42 0,-13-5-115 15,11-4-87-15,1 5-37 0,2-8-16 0,-1 4 5 16</inkml:trace>
  <inkml:trace contextRef="#ctx0" brushRef="#br0" timeOffset="70804.86">2881 1465 125 0,'20'8'170'0,"0"-4"-37"15,6-1-54-15,-1 1-36 0,15-1-19 0,5 4-10 0,1 1-2 16,-1-1-6-16,8 5-4 0,5-2-2 0,-5 1 0 16,-2 7-4-16,-5-3 4 0,6 8 4 15,-6-2 2-15,-7 4-4 0,0 2 1 0,-6 2 2 0,-1 0-5 16,-5 0-1-16,-2-3-1 0,7-1 1 16,-5-3-3-16,-8 0 3 0,8-4 1 0,-9-6-1 15,2-1 7-15,0 0 64 0,-7-3 35 0,7-2 15 0,0-6 14 16,5 0 6-16,-5 0-7 0,0-6-56 0,6 2-30 15,-1-7-20-15,1-1-12 0,-6-3-4 0,7 1-5 16,-9-5-3-16,2 2-3 0,0-6 0 0,-1 2 1 16,-6-1-1-16,0 0 4 0,1-1-1 0,-1 5 0 15,-1-1-3-15,2 5 1 0,-8-1-5 0,-6 8-2 16,6 0-3-16,-6 4 0 0,8 3 1 0,4 0-4 0,-5 7 6 16,-2 1-1-16,3 2 5 0,4 5 0 15,1-1 0-15,1 8 1 0,-1-4 3 0,6 1-1 16,1 3-1-16,6-4-1 0,-1 0 1 0,8 1 0 15,7-1-1-15,5-3 0 0,8-4 2 0,5 4 3 0,1-8 5 16,0 0-2-16,-1 1 2 0,7-5-3 0,-6 1-9 16,-7-4-16-16,0-4-43 0,0 1-82 0,-19-1-89 15,-1-7-42-15,-5-1-16 0,-7-6 0 16</inkml:trace>
  <inkml:trace contextRef="#ctx0" brushRef="#br0" timeOffset="70983.75">5254 1644 6 0,'0'8'267'0,"0"-1"15"0,0 1 12 16,0 3-61-16,-8-1-107 0,2 2-60 0,6 2-33 0,-6-3-13 16,6 0-15-16,0 4-1 0,0-4-2 0,6 0 0 15,-6-4 3-15,14 5-4 0,-8-6 6 0,0 2 0 16,7-1 0-16,-6-3 4 0,-2 0-4 0,3-1 3 16,-2 1-4-16,0-1-6 0,-6-3-28 0,-6 0-74 15,0-3-100-15,-14-4-51 0,7-5-27 0,-13 1-10 16</inkml:trace>
  <inkml:trace contextRef="#ctx0" brushRef="#br0" timeOffset="71098.98">4895 1589 233 0,'-6'-10'280'15,"-2"2"12"-15,2 1-53 0,6 3-98 0,0-4-64 16,0 8-34-16,6-2-20 0,8 2-9 0,5 2-6 16,1-2-9-16,0 5-43 0,6-2-87 0,-7 1-81 15,7-1-45-15,7-3-23 0,-1 4-3 0</inkml:trace>
  <inkml:trace contextRef="#ctx0" brushRef="#br0" timeOffset="71455.36">5878 1853 88 0,'46'8'278'0,"-7"-5"19"0,7-3 4 0,-1-3-100 16,8-5-89-16,-2-3-52 0,2 0-22 0,-1-7-17 16,7-1-2-16,0 2-9 0,-8-9-2 0,8 0 0 15,-7-3-1-15,1 0-6 0,-8-4 2 0,-5 0 1 16,-15-1 0-16,1 2-5 0,-12-1-3 0,-8-4 4 15,-6 3 0-15,-14 3 0 0,-5-3-2 0,-13 1 2 16,-1 4-1-16,-6-1-4 0,0 5-1 0,-6-4 1 16,-1 3-3-16,0 0 0 0,0 1 0 15,7 3-5-15,7 0-4 0,5 3 0 0,2 1 1 16,-2 3 1-16,15 5 1 0,-2 3 9 0,2-1-7 16,-2 4 9-16,1 4 1 0,0 0 2 0,0 8-1 15,1-2-4-15,-2 6 7 0,1 3-4 0,0 2-5 16,0 2-1-16,7 0 2 0,-1 6 2 0,7 0 5 15,7 0-1-15,-1 6 4 0,0 1 1 0,14 1 6 16,-1 4-2-16,7 0 2 0,7-4 1 0,13 0-5 16,-1 0 1-16,14-4-4 0,0 0 4 0,6-3 0 15,6-1 3-15,1-3 7 0,7 1-11 16,-9-1-46-16,-10-4-127 0,-1-3-69 0,-7-1-38 16,-19 1-22-16,-1-1-2 0</inkml:trace>
  <inkml:trace contextRef="#ctx0" brushRef="#br0" timeOffset="73909">1924 3425 200 0,'12'0'295'0,"2"-3"13"16,-8 3-37-16,0-4-90 0,14 4-86 0,-7 7-48 16,0-2-27-16,6 1-12 0,8 1-8 0,-7 1 0 15,5 3 3-15,1 3-1 0,7 5 3 0,0-1-2 16,5 3 1-16,2 2 0 0,-2 2-3 0,2 2 5 16,-1 2 1-16,-7 0 1 0,7-4-3 0,-5 5 1 15,-2-5 0-15,-6-2-4 0,0-2 0 0,-1 1 5 16,-4-4-3-16,-2 5 4 0,-6-9 1 15,0 1-2-15,-13-3-11 0,0-6-15 0,-6 2-17 16,-7-5-42-16,-7 1-70 0,0-8-86 0,-7 1-37 16,3-5-14-16,-9-2 4 0</inkml:trace>
  <inkml:trace contextRef="#ctx0" brushRef="#br0" timeOffset="74183.84">1924 3476 82 0,'-20'-21'280'16,"7"-2"18"-16,-1 1 6 0,2 4-84 0,5-4-95 15,7 0-53-15,0 4-28 0,7 0-19 0,5-2-14 16,2 6-4-16,12-4-7 0,-1 0 0 0,9 3 1 16,5-3 4-16,6 3 1 0,7 1-3 15,13-1 0-15,0 1-3 0,8-2 0 0,-2 2-2 16,8 3 1-16,-2-1-2 0,2 6 2 0,-2 2 1 16,-4 0 1-16,-3 8-1 0,-10 4-2 0,-9 2 3 15,-5 9 1-15,-13-2 3 0,-13 10-1 0,-9 2 1 16,-11 4 3-16,-11 3-4 0,-9 1-1 15,-13 4-3-15,1-2 1 0,-7-1 1 0,-7-1 0 0,6-1 2 16,-4-3 2-16,11-8 2 0,0 2-4 0,0-6 0 16,15-6-2-16,11-1-16 0,7-6-60 15,7-5-124-15,11-6-63 0,2-9-35 0,13 2-19 0,13-13 6 16</inkml:trace>
  <inkml:trace contextRef="#ctx0" brushRef="#br0" timeOffset="74691.19">3631 3165 6 0,'12'-3'288'16,"-5"3"21"-16,-7 3 11 0,0 1-48 0,-7 3-117 16,-5 0-75-16,-1 4-39 0,6 4-20 0,-6 0-11 15,7 3-3-15,-1 0-5 0,14 4-1 0,5-3 1 16,2 6 1-16,5-3 1 0,7 0-2 0,0 4 0 16,13-4 1-16,1-1 1 0,5-1-2 0,7-3 2 15,1 2 3-15,-2-9 1 0,8 2 1 16,-13-5 2-16,-1-3-2 0,1-1-2 0,-14-3-4 15,1-3-1-15,-7-1 0 0,-13-3-3 0,-7-1 1 16,-6 1 5-16,-12 0 0 0,-8-4 0 0,-13-5-1 16,-5 7-1-16,-9-7-1 0,-4 5-7 0,-14-3-1 15,-1 3 3-15,-5 0 3 0,-8-1-1 0,-5 2-4 16,6-1 5-16,-7 0-2 0,7 4 2 0,13 0-7 16,-1-1 3-16,7-3 6 0,14 7-2 0,13 1 3 15,12 0 0-15,7-2 2 0,13 5-2 0,13 0 0 16,13 0-2-16,6-3-2 0,7 3-6 0,14-4-4 15,5-4-7-15,7 5-2 0,0-5-3 0,8 2 1 16,-2-3 4-16,-6-1 5 0,0-1 5 16,-6 3-1-16,-7-2 3 0,-6-1 1 0,-7 3-1 15,0 1 3-15,-1 3 1 0,-4 1-2 0,-15 0-1 16,7 3 2-16,-6 0 1 0,-1 3-4 0,-6 0 2 16,0 5 4-16,7-1 5 0,-7-3-3 0,0 7 4 15,0-1-1-15,1 2 2 0,5-2-2 0,0 1-4 16,0 0 0-16,-5 3-2 0,6-2 0 0,-1 3 0 15,7-4-1-15,-13 0 2 0,12 3 2 0,-11-2 4 16,5-2 3-16,1 1 2 0,0 0 0 16,-7-3 0-16,0-2 1 0,-6-1-7 0,-2-1-9 15,2-4-23-15,-7-4-36 0,-7-1-63 0,-5-1-78 16,-1-2-58-16,-7-3-24 0,1 0 3 0</inkml:trace>
  <inkml:trace contextRef="#ctx0" brushRef="#br0" timeOffset="75193.88">4237 3169 254 0,'-27'-23'286'0,"1"5"3"0,7 0-54 15,-1 4-73-15,8-1-62 0,-2 3-34 0,14 5-33 16,-6 0-14-16,6 0-8 0,6 7-10 0,0-4-2 16,8 4-1-16,-1 4 0 0,0 0 2 0,13-1 0 15,-7 4 2-15,14 0 0 0,-7 1 0 0,7 3 1 16,-1-1 0-16,8 2 1 0,-8-5 0 0,7 4-3 16,-6 0 5-16,-1 1 4 0,1-1-2 0,-8-4-5 15,8 0-9-15,-13 0-6 0,7 1-11 0,-9-5-9 16,2 1-3-16,-8 0 6 0,9-4 8 15,-15 0 10-15,8-4 2 0,-8 0 8 0,7 1 1 16,-7 0-8-16,1-5 1 0,0-1 4 0,-1 0-1 16,6-2-2-16,-4-1 3 0,-3 1 2 0,2 0 6 15,0 0 6-15,0 1 5 0,-1-2 4 0,1 5 5 16,-1-1 0-16,-6 6-10 0,6-3-8 0,-6 5-2 16,7 0-4-16,6 5-3 0,-7 1 1 0,2 2 2 15,-2 3 4-15,0 0-1 0,1-1 0 0,5 2 2 16,2 2-3-16,6-2 1 0,-8-1-2 0,8 3 1 15,-1-2-1-15,6-2-2 0,-5-3 0 0,1 1-1 16,-2-4 0-16,1-2 2 0,-1-2 3 0,7-2-1 16,-6-2 5-16,0 0-2 0,-1-3 0 15,-6 3-3-15,-6-3-3 0,5-4 4 0,2 2-2 16,-8 0 2-16,-1-2-1 0,3-1 2 0,-1 1-1 16,-2 0-6-16,3 4 2 0,-8-5-2 0,6 6-1 15,-6-2 3-15,0 5 3 0,0-5 1 0,0 4-4 16,0 4-1-16,0-2-3 0,0 2-4 15,6 2 0-15,2-2 1 0,-2 4 1 0,-6 0 2 16,6 0 5-16,0 3 1 0,2 1 1 0,-2-1-2 16,0 0 3-16,7 4 1 0,1-4-2 0,-2 0-3 15,8 0-12-15,-7 2-38 0,7-3-108 0,0-1-79 16,-2-5-42-16,-4 0-19 0,12-5-2 0</inkml:trace>
  <inkml:trace contextRef="#ctx0" brushRef="#br0" timeOffset="75801.31">7384 2667 45 0,'13'-26'278'0,"-7"1"16"0,8-1 17 0,-2 0-73 15,-5 8-110-15,6-4-57 0,0 8-26 0,-7-1-17 16,1 7-18-16,0-3-6 0,-7 7-1 0,0 1-1 16,0-2 0-16,0 10 5 0,-7 7 7 0,0 2 8 15,1 1 4-15,-13 10 6 0,5 0-3 16,2 8 1-16,-8 4-4 0,7 0-5 0,-2 6 1 16,4 2-4-16,5 2-1 0,6 5 0 0,6-1-1 15,5 4-1-15,17 0 0 0,-2 3-1 0,13 1 0 16,13 0-5-16,7 3-2 0,12-3-3 0,14-4-3 15,13 3-1-15,13-7 1 0,6 1 2 16,19-9-1-16,2 2 2 0,5-6-7 0,6-2-23 16,1-4-42-16,-6-3-118 0,-7-9-94 0,6-2-51 15,-12-8-18-15,5-4 7 0</inkml:trace>
  <inkml:trace contextRef="#ctx0" brushRef="#br0" timeOffset="76198.07">11463 2048 66 0,'-33'-14'290'15,"1"-1"17"-15,-1 3 8 0,7 2-81 0,6 1-110 16,8 6-59-16,-1 0-35 0,13 3-18 0,0 3-6 16,0 0-4-16,19 6-6 0,1 1 3 0,19 5 3 15,13-1 5-15,0 9 8 0,20-2 1 0,13 5 6 16,-2 6 0-16,16 2-1 0,5 7-3 15,7-1-10-15,6 8 0 0,13 2 3 0,-6 5-2 16,0 3-2-16,0 2 1 0,-7 6 0 0,-6-4 3 16,-7 4 0-16,-14-4 2 0,-10 0 0 0,-9-4-4 15,-12 5-16-15,-20-1-68 0,-26-3-135 16,-13-4-74-16,-13-3-38 0,-26-5-17 0,-14 1 6 16</inkml:trace>
  <inkml:trace contextRef="#ctx0" brushRef="#br0" timeOffset="77313.17">1271 3096 276 0,'27'-12'299'16,"-7"1"8"-16,-8 0-45 0,-7 1-114 0,4 2-71 16,-3 4-41-16,-12-3-15 0,-8 4-11 0,2 3-9 15,-8 0-8-15,-7 3 2 0,1 4 4 0,-14 1-7 16,3 3 5-16,-9 3 7 0,-1 1 1 0,2 0-3 15,-6 7 2-15,-8-1 2 16,0 4-2-16,1 2-2 0,5 2-1 0,-5-3 0 16,13 3 0-16,11-2 4 0,2-6 0 15,19 1-5-15,7 0 4 0,6-4 0 0,12-3-1 16,7 0-3-16,8-5 1 0,26 1-1 16,5-7 1-16,14 0 0 0,13-4 2 15,11-4 3-15,-5 0 2 0,8-3 1 0,-2 1 0 16,2-6 0-16,-15 1 2 0,1 3-3 0,-13 1-3 15,-14-1 0-15,-6 5-3 0,-13-1-2 0,-13 4-2 16,-6 4-1-16,-14 3 2 0,-6 1-1 0,-12 3-2 16,-14 4-4-16,-7-1 0 0,-13 5 0 0,1-1 3 15,-7 4-2-15,-7-4 4 0,0 3 3 0,8 2 0 16,-2-5 1-16,7 0-6 0,7 1 3 0,13-5 0 16,6 1 0-16,8-4 3 0,12 0 1 0,12-4 3 15,2 1 3-15,12-1-1 0,13-3 2 16,0-1-2-16,7 1-2 0,6-4 1 0,7 0-2 15,-1 0 1-15,8-4-3 0,-15 4-1 0,8 4 1 16,-13 0 1-16,-1-1-1 0,-5 4-2 0,-8 5 0 16,-13-1-3-16,-5 3 2 0,-8 5-3 0,-12-1-1 15,-14 8-2-15,-6-1 0 0,-13 0 1 0,-7 6-3 16,-6-2-5-16,-6 0 1 0,-1 1 2 0,0-1 1 16,-6-4-2-16,13 1 3 0,-1-4 0 0,15 0 1 15,-1 0 0-15,13-8 4 0,-1 1 2 16,15-3-1-16,12 2 7 0,12-3-1 0,1 0-1 0,18-4 1 15,4-3 1-15,10-1 3 0,6 2 1 0,9-5 3 16,12-5 0-16,12 5 1 0,8-7 3 16,5 3-1-16,14-3-3 0,-1 0-5 0,7-4-13 15,1-1-53-15,-7 2-129 0,7-2-68 0,-1-2-37 16,7-1-16-16,0 1 1 0</inkml:trace>
  <inkml:trace contextRef="#ctx0" brushRef="#br0" timeOffset="78207.42">12472 2307 6 0,'-45'5'267'0,"-1"-5"18"0,7 0 10 0,13 0-60 15,0 0-106-15,7 0-61 0,6-5-33 0,13 5-17 16,0-2-6-16,19 2-3 0,1-4-4 0,19 0-2 16,6 0 5-16,8 0 3 0,5 0-4 0,14 1-8 15,0-1 1-15,-1 4 3 0,1 0-4 0,-6 0-3 16,-1 4 4-16,-7-1 4 0,-13 5-3 0,-7 0-2 16,-3 5-2-16,-16 3-2 0,-13 2-3 15,-6 0-3-15,-13 5 6 0,-14 2 0 0,-4 0 1 0,-8 5 1 16,-7-1 5-16,-6-3 1 0,0 4 1 15,0-1-1-15,6 0 0 0,0-4 0 0,14 5-3 16,-1-5 0-16,13-7 0 0,8 1 1 0,5 0 2 16,7-5 1-16,0 1 0 0,7-4-1 15,13-4-1-15,-1 4 4 0,7 0-5 0,6-3 0 16,1-6 2-16,6 6 1 0,0-1 1 0,0-3-5 16,7 4 5-16,-8 0-3 0,8-2 0 0,-6 1 1 15,4 1-1-15,-4-1 2 0,-8 3-2 16,2 2-2-16,-9-5-1 0,1 5 0 0,-6-2 0 15,0 1 2-15,-1 0 2 0,-5 1 2 0,5-2-1 16,-6 1 1-16,0 0-2 0,0 1-1 0,0-1 0 16,-7-1-2-16,8 5 0 0,-1-3 1 15,-7 2 3-15,0 1 2 0,0-1-4 0,2 8 0 16,-8-3-24-16,-8 1-87 0,-4 0-102 0,-1 2-54 16,-7 3-29-16,-12 0-10 0</inkml:trace>
  <inkml:trace contextRef="#ctx0" brushRef="#br0" timeOffset="84023.65">11130 4590 151 0,'0'-4'263'16,"-6"0"12"-16,0 1-40 0,6-4-82 0,-8 0-73 15,1-1-35-15,2 1-17 0,5-1-13 0,-6 2-9 16,-2 1 1-16,2-2-1 0,0 0-3 0,-1-1-6 16,1 5 4-16,0-1 4 0,-2-3-1 15,2 4-6-15,0-1 1 0,0-4 3 0,-2 5-1 16,2-1 0-16,0 0 0 0,-7 1 5 0,6 0 0 15,0-2-2-15,0 1 0 0,2 1-4 0,-10-2 1 16,4 2-3-16,-3 0 1 0,-5-1 2 16,13 4 2-16,-1-4 3 0,0 4-5 0,-5 0 5 15,5-3-5-15,-6 3-2 0,6 0 1 0,-12-4-2 16,6 4-1-16,7 0 0 0,-8 0 3 16,1 0-1-16,-6 0-1 0,6 0 3 0,-1 0-1 15,2 0 4-15,-3 0-4 0,3 0 1 0,6 4 0 16,-7-4-1-16,0 3 9 0,-1 1-4 0,2-4 0 15,5 4 0-15,1-1-3 0,-2 0-2 16,3-3-4-16,-9 5 0 0,14-2 5 0,-5-3-2 16,5 4 2-16,0-4 1 0,0 0 1 0,0 0-3 15,0 0 0-15,0 5 1 0,0-5-1 0,-8 0 1 16,8 3-3-16,0-3 3 0,0 3 0 16,-6-3-1-16,6 0 1 0,-13 0-3 0,6 4 4 15,1 0-1-15,0-4-1 0,-1 3 3 0,1 0 1 16,-1 2 7-16,7-1-2 0,0 3 1 15,0-4-12-15,0 4-52 0,7 1-120 0,-1-4-65 16,1-1-33-16,-1 1-19 0,7-1 2 0</inkml:trace>
  <inkml:trace contextRef="#ctx0" brushRef="#br0" timeOffset="86093.56">16493 3612 264 0,'-6'-7'289'0,"-8"-5"11"0,2-1-46 16,6 1-115-16,-8 1-61 0,1 0-33 0,-1-1-19 15,-5 6-11-15,0-5-10 0,5 3 2 16,2 4-4-16,-1 1-2 0,-7-1 1 0,0 4-2 16,1 0 0-16,6 4-4 0,-13-1 3 0,7 5 0 15,-7 3 3-15,5 4 2 0,-5 3-1 0,-6 5-2 16,6-2-1-16,0 4 2 0,0 4-4 0,0 5-2 15,6-1 2-15,1 0 4 0,6-4-2 16,6 4-3-16,1 0 2 0,6-8 1 0,6 1-2 16,7-3 1-16,7-5 1 0,0 0-2 15,12-7 1-15,7-1 2 0,0-2-1 0,7-4 2 16,6-4 4-16,6 0 2 0,8-4-3 0,5-6 0 16,-6-2 5-16,-6 1-3 0,6-3-4 0,-7-4 4 15,2-1 6-15,-2 1 1 0,-5-1-4 0,-3 1 1 16,-9-4-1-16,-2 4-1 0,-8-1-3 15,-11-2 1-15,-1 2 1 0,-11-2-7 0,-16 1 2 16,3 6 0-16,-14-4-3 0,-1 0 1 0,-6 3-4 16,-7 0 4-16,-6 1-2 0,-7 7-2 0,1-1 1 15,5 0-5-15,-5 8 5 0,7-4-4 16,-2 4 1-16,-5 4-11 0,18-4-22 0,-6 4-57 16,8 0-115-16,5-4-56 0,13 0-30 0,7 0-6 15,7-4 14-15</inkml:trace>
  <inkml:trace contextRef="#ctx0" brushRef="#br0" timeOffset="86344.75">18695 3286 198 0,'20'-4'288'0,"-7"4"10"16,-13 4-47-16,-13-1-84 0,-7 9-74 15,-12-1-44-15,-8 3-27 0,-5 5-11 0,0 3-7 16,-8-1 1-16,-5 1-3 0,-2 4-1 0,2 0 3 16,6 3-2-16,-6-3-2 0,-1 3 0 15,1-4 3-15,5 5 2 0,8-5-1 0,-7 1 1 16,13 0 3-16,-1-1 0 0,1-3-11 0,13-4-31 16,-6-2-70-16,5-1-99 0,2-9-54 0,5-2-30 15,0-4-4-15</inkml:trace>
  <inkml:trace contextRef="#ctx0" brushRef="#br0" timeOffset="86551.62">17659 3480 111 0,'14'-4'275'0,"-1"4"14"16,0 0-36-16,6 0-64 0,1 4-74 0,12 0-55 15,1 0-33-15,6 3-18 0,7 0-2 16,13 0-8-16,-1 4-2 0,7-3 1 0,0 6 2 15,13-3 5-15,-6 4-2 0,5 4 7 0,9-5-1 16,-1 3 4-16,0-1 1 0,0 2-2 16,6 0-4-16,-7-3-52 0,-6 0-127 0,1-1-68 15,-14-6-37-15,0 0-20 0,0-8-4 0</inkml:trace>
  <inkml:trace contextRef="#ctx0" brushRef="#br0" timeOffset="87011.13">20533 3407 206 0,'0'-11'289'0,"-13"-4"15"16,-6-3-8-16,-2 0-128 0,-4-1-72 0,-2 2-42 16,-5-3-19-16,-1 3-15 0,1-6-13 0,-1 5-2 15,-5 0-1-15,-2 3 1 0,-5-3 3 16,-1 3-4-16,0 1 0 0,1 2-4 0,-7 1-1 15,-1 4-2-15,-5 3-3 0,-1 0 4 0,0 8 2 16,-6 0-3-16,7 0 2 0,6 6 1 16,6-3 0-16,7 8-3 0,-2-1-2 0,17 3 7 15,11 4 4-15,0-3-1 0,7 1 1 0,12 2-3 16,7-2 4-16,7-4-2 0,12 3-5 0,1-3 2 16,12-4-1-16,1-4 7 0,13 0-5 0,6-3-4 15,-7-4-3-15,7 0-7 0,-6 0 2 16,6-4-7-16,-6 0 0 0,-7 1 2 0,0-1 3 15,-6 1 2-15,-1-1-2 0,-12 4 6 0,-8-3 2 16,2 3 1-16,-7 0-3 0,-8 0-1 16,1 3-1-16,-6-3-1 0,-7 7-1 0,0 0 0 15,0 5 0-15,-7-2 0 0,1 9 0 0,-1-5 2 16,1 8 3-16,0 1-1 0,-1-2 3 16,1 5 2-16,-1 0 5 0,7-1-5 0,7 2 1 15,-1 2 1-15,13-4-1 0,1-4-1 0,6 5 0 16,7-4 8-16,-1-3-1 0,7-4-40 0,1-1-125 15,-1-6-66-15,0-5-38 0,-7-6-24 0,14-5-12 16</inkml:trace>
  <inkml:trace contextRef="#ctx0" brushRef="#br0" timeOffset="87487.83">21569 3213 270 0,'0'0'288'16,"0"0"12"-16,0-4-55 0,5 0-99 0,10 1-62 15,11-5-37-15,-1 2-19 0,15-6-10 0,-1 1-9 16,13 0-4-16,13-1-1 0,1-2 7 0,5 3-3 16,7-3-1-16,0 3-4 0,0-4 0 15,1 5-2-15,-7 2-5 0,-2-3 7 0,-10 3-2 16,-8 1 0-16,-14 4 4 0,-5-2-3 0,-6 1-1 16,-8 4-4-16,-7 0-2 0,3 0 0 0,-10 0 0 15,2 4 3-15,-14 4 3 0,7 3 2 16,-5 0 4-16,-10 7-3 0,10 1-1 0,-2-1 0 15,1 7-2-15,-7 2 2 0,6 2-1 0,7-1 5 16,-6 2-1-16,0-1-3 0,6 5 3 16,-8-1-5-16,-4-1 1 0,5-2-4 0,0 2 2 15,-5 2 0-15,-2-5-2 0,1 0 0 16,1 0 1-16,-8-2 4 0,7-2-1 0,-7 1 5 16,0-4 0-16,-5-4 1 0,5 4-12 0,0-4-29 15,1-3-68-15,-7-1-113 0,6-2-57 16,0-1-30-16,-5-5-7 0,12 2 17 0</inkml:trace>
  <inkml:trace contextRef="#ctx0" brushRef="#br0" timeOffset="89249.93">10681 4604 66 0,'19'-6'281'16,"-7"-2"16"-16,3-3 7 0,4-1-85 0,1 2-100 15,6-5-58-15,-6 1-30 0,-8-1-15 0,-5 1-4 16,-1-2-5-16,0 2 3 0,1-4 6 0,-7 3-3 16,0 0-2-16,-7 1 0 0,1-1-1 15,0 4-4-15,-1 1-6 0,-5-2 2 0,-2 1 1 16,-5 5-3-16,-1-3 2 0,-7 1-1 0,-5 6 0 16,0-2 0-16,-7 4-1 0,-7 0 0 15,-6 4 1-15,0 3 0 0,-6 5 2 0,-2-2 1 16,8 5 2-16,-7-1-1 0,15 8-1 0,-3 0 2 15,8 4-1-15,7 0 2 0,6 3 0 16,12 3 1-16,14-3 0 0,8 5 0 0,11-1-3 16,13 0 2-16,8-4-6 0,11-7-1 0,1 3 0 15,14-5 3-15,6-6-2 0,6-7-3 0,0 1 2 16,7-8-1-16,-2-4-1 0,3-4 0 0,-7 1 2 16,-8-3 1-16,0-5 3 0,-12-3-1 0,-7-1 1 15,-6 1-2-15,-8-1 2 0,-4 2-3 16,-8-2-5-16,-6 0 0 0,-1 1 0 0,-7-1 0 15,-4 4-4-15,3-2 2 0,4 5 3 16,-9 2-1-16,7 3-1 0,7 3-2 0,-8 4 0 16,2 0 1-16,5 4-1 0,1 6 6 0,0 5 2 15,6 4 4-15,-1 2 2 0,9 2 2 0,-2 2-3 16,1 0-5-16,5 4 7 0,7-2-2 16,8 1 0-16,6 2 2 0,-1 0 1 0,1-5 4 15,6 4-2-15,0-2 2 0,7-6-13 0,-7-2-43 16,-6 2-143-16,-7-6-80 0,-6 0-42 15,-8-1-25-15,1-3-1 0</inkml:trace>
  <inkml:trace contextRef="#ctx0" brushRef="#br0" timeOffset="92101.18">8400 11957 202 0,'-7'-22'306'0,"-5"5"10"16,-1-3 7-16,0 6-147 0,-1-1-81 0,2 4-46 15,5 0-24-15,0 7-11 0,1-3-12 0,0 4-5 16,6 3-3-16,6 0 1 0,0 3 3 16,1 4 10-16,12 8 7 0,-5-1 8 0,4 9 6 15,9 3 8-15,-1 7 3 0,7 4-4 0,6 2 1 16,0 6-6-16,0-2-5 0,-1 5-5 0,9 4-6 15,-2 2-4-15,8-3-3 0,-1 1-2 0,-8 3 0 16,10-4-2-16,-2-3 2 0,-8 3-2 16,10-6 0-16,-9-2-3 0,1 1 5 0,-1-8-3 15,-5-2-4-15,-8-1 1 0,-6-8 1 0,7 1 3 16,-7-8-4-16,-7 3-5 0,1-5-11 16,-7-5-20-16,6-4-70 0,-6 0-134 0,-6-7-71 15,6 0-32-15,0-7-8 0,5-4 11 0</inkml:trace>
  <inkml:trace contextRef="#ctx0" brushRef="#br0" timeOffset="92903.69">11593 12258 65 0,'-13'-11'293'0,"1"3"11"15,-2-6 12-15,-6 7-73 0,1-5-114 0,-1 4-57 16,1 1-35-16,-2 1-14 0,3 1-13 0,5 2-5 16,-7-1-4-16,7 1-6 0,0-1 2 15,7 0 2-15,-7 4 1 0,6 0 0 0,-1 0 3 16,3 0-3-16,-1 0-2 0,-2 4 0 0,2 3-1 15,0-3-2-15,6 4 1 0,-13-2 1 0,7 6 3 16,-1 6 8-16,0-4 2 0,-5 9 5 16,4-1 1-16,-4 3 2 0,5 1-1 0,1 3-5 15,6 4-2-15,0 4-2 0,6-4 1 0,1 4 0 16,13-4 0-16,-1-4-2 0,13 0 1 0,1-3-1 16,13-1 1-16,-1-6-2 0,14-5-1 15,7 1 2-15,-1-11-2 0,12-1 1 0,2-6 1 16,6-1-2-16,-2-7 5 0,3-4-3 0,-2-3 1 15,1-7 0-15,0 2-1 0,-7-6 0 0,-7 0-2 16,2-5-2-16,-15 3-3 0,-5-3 2 0,-8-3-2 16,-13 4 0-16,-12-3 1 15,-13-1 0-15,-7 3 0 0,-13-2-4 0,-13 4 1 0,-7-2-1 16,-7 1-4-16,-18 4 1 0,-1 0 1 0,-7 3-1 16,2 8-1-16,-1-1-3 0,0 4 1 15,-7 5 0-15,6 3 0 0,8-1 5 0,-7 4 3 16,13 4 1-16,-6 4 2 0,12 0 1 0,7 3-7 15,6-3-11-15,13 4-15 0,0-2-46 16,8-2-133-16,12 3-69 0,6-3-30 0,8 0-11 16,12-4 4-16</inkml:trace>
  <inkml:trace contextRef="#ctx0" brushRef="#br0" timeOffset="93597.96">14838 11785 80 0,'-19'-3'296'0,"-14"-5"18"16,0 5 9-16,0-1-81 0,8 0-114 0,-2 4-61 16,2 0-31-16,-1 4-14 0,-1 3-10 0,7 1-4 15,-5-1-4-15,-1 7-4 0,6 1-2 16,-6 0 0-16,-1 3 1 0,3 3 4 0,4 2 1 15,0 3 7-15,7 0 0 0,0 3 4 0,13 0-1 16,7 0-3-16,5 1 1 0,8-1-5 16,7 0-2-16,11-3-4 0,15-4 2 0,4-3-2 15,16-10-2-15,4-1 1 0,8-4 8 0,7-4-6 16,-1-7-1-16,0 0-1 0,7-9 0 16,-7 2 0-16,0-4-7 0,-6-1 1 0,0-3 0 15,-14-3 1-15,-5-1-1 0,-21 0 2 0,-6 1 1 16,-6-1 2-16,-14 1 1 0,-19-1 0 0,-6 1 2 15,-20-2-1-15,-7 6-1 0,-5-1 0 0,-15 3 1 16,1 2-1-16,-13 2 3 0,0 0-1 0,6 4 1 16,-12 3 1-16,5 2-2 0,1 6 1 15,6-5-2-15,8 10-2 0,-3-5 3 0,9 3 0 16,13-3 2-16,13 3-1 0,4 5-11 16,22-8-25-16,7 3-94 0,12-6-105 0,13 3-57 15,0-8-29-15,19 5-5 0</inkml:trace>
  <inkml:trace contextRef="#ctx0" brushRef="#br0" timeOffset="94033.69">17718 11110 63 0,'-19'-3'301'16,"6"-4"23"-16,0 0 14 0,-1-5-61 0,2 4-118 15,5-1-61-15,0 1-32 0,-5 1-14 0,12 0-11 16,-7 2-6-16,1 3-4 0,6-3-7 16,-7 2-4-16,7 3-6 0,7 3-5 0,-1 2-3 15,1 2 5-15,5 3 8 0,2 5 3 0,-2 7 4 16,15-1 1-16,-8 9 0 0,8-1-7 0,-2 2-8 16,1 0-4-16,7 6-5 0,-1 0-1 15,0 0-2-15,8 0-3 0,-7-1 0 0,-1 0-2 16,7 2-1-16,-6 2 1 0,-1-4 2 0,8-3 3 15,-7 4 3-15,-1-8-9 0,7 0-22 0,-7-3-49 16,-12 0-129-16,6-8-99 0,-7 1-54 16,-5-8-17-16,-1-1 9 0</inkml:trace>
  <inkml:trace contextRef="#ctx0" brushRef="#br0" timeOffset="94895.76">19901 11298 115 0,'-6'-14'308'0,"-1"-2"21"0,-6 5 11 15,0-3-94-15,7 2-112 0,-1 6-62 0,0 2-36 16,1 0-20-16,0 4-8 0,-8 4-5 0,8 6-3 16,-1 6-2-16,1-2 6 0,6 9 8 15,-7 2 1-15,7 1 0 0,7 3 1 0,-1 4 0 0,1-4-6 16,13 8-8-16,6-4-2 0,-1 3-1 0,15-3 0 16,-1 0 1-16,7-3 3 0,-1-1 1 15,13-7-2-15,1-4 5 0,6-3-3 0,7-5-1 16,-8-10-1-16,3 0-3 0,4-7 4 0,-6-3-3 15,-6-5 1-15,-1-3 3 0,-11-1 2 16,-2-4 3-16,-13 2 0 0,1-8 1 0,-7 0 1 16,-14-1-1-16,-4 1 0 0,-8 0 0 0,-14-4-1 15,-5 3 1-15,-1 1-1 0,-12 0 1 16,-7 2-1-16,-8 2 1 0,3 0-4 0,-9 3 0 16,7 4-1-16,-5-1 0 0,-1 7-2 0,5-2 0 15,2 7 1-15,-1-1 1 0,7 6-1 0,7 2-1 16,-1-5-9-16,13 5-14 0,8 5-20 0,6-5-61 15,-2 0-130-15,8 0-68 0,14 0-29 16,12 0-5-16,7-5 11 0</inkml:trace>
  <inkml:trace contextRef="#ctx0" brushRef="#br0" timeOffset="95364.33">23281 10547 293 0,'20'-15'325'0,"-5"5"12"0,-3-5-20 15,8 7-147-15,-7 2-82 0,0 1-42 0,0 2-23 16,0 6 2-16,7 2 5 0,-8 1 4 0,-4 9 3 15,11 3 8-15,-13 8 5 0,7-1-9 16,0 9-6-16,7-1-6 0,-7 3-3 0,5 5-9 16,3-1-4-16,-2 3-4 0,1-2-4 0,6-1-2 15,1 0 0-15,-1 1-2 0,-1-1 0 16,1-3-1-16,-6-1 0 0,13-3 0 0,-7 0 0 16,6-7 1-16,1-1-2 0,-1-2-15 0,7-5-23 15,-6-7-45-15,6 0-111 0,-6-8-103 16,-7 1-53-16,-1-8-12 0,9 1 8 0</inkml:trace>
  <inkml:trace contextRef="#ctx0" brushRef="#br0" timeOffset="95726.11">24573 10301 150 0,'-6'-4'303'16,"-8"4"14"-16,2 0 8 0,-3 4-118 0,3 0-99 15,0 3-53-15,-2 5-29 0,8-1-12 0,0 3-6 16,6 4-2-16,6 1 8 0,-6 6 9 15,12 1 5-15,-4-1 3 0,4 6 3 0,20 34 11 16,-11-29-34-16,-2 1-1 0,7 0-2 16,0-4-3-16,0 3 1 0,0 1 3 0,1-4-4 15,5-4-3-15,-6 0 0 0,-7 0 1 0,8-2-2 16,-1-5 2-16,0-5 2 0,-1 2-9 16,2-8-14-16,-8 0-46 0,7-4-105 0,-13-3-95 15,7-4-52-15,-15 0-20 0,10-7-1 0</inkml:trace>
  <inkml:trace contextRef="#ctx0" brushRef="#br0" timeOffset="97881.69">7239 12280 145 0,'0'-4'282'0,"0"0"23"15,0 4-35-15,0-8-66 0,0 6-74 0,8-2-53 16,-2 0-19-16,0 0-16 0,2 1-11 0,-2 3-7 16,0 0-4-16,2 0-9 0,4 7-15 15,1 1 2-15,0 6 3 0,6 4 2 0,6 0 3 16,9 12 11-16,-1-1 18 0,13 4-2 15,6 4 1-15,-1 3 0 0,2 0 1 0,12 4-12 16,7 0-9-16,-1 4-5 0,-6-5-2 0,7 5-6 16,0 0-3-16,-1-4 2 0,2 0-1 15,-9-3-2-15,2 2 0 0,-7-2 2 0,-8-4 1 16,-5-1-2-16,-1 0 1 0,-5-7 1 0,-1 0-2 16,-14-2 3-16,8-5 1 0,-13-4 2 0,-1 0 0 15,-5-7 0-15,-8 0-9 0,0-7-19 0,-6 0-38 16,-12-4-98-16,6-4-107 0,-14-3-56 0,-7-7-21 15,1-1 1-15,-6-4 31 0</inkml:trace>
  <inkml:trace contextRef="#ctx0" brushRef="#br0" timeOffset="98390.97">6791 11869 246 0,'0'-14'267'0,"0"2"-14"16,6 2-52-16,-6 3-64 0,7-5-63 15,0 1-37-15,-1 1-19 0,0 2-11 0,8 1-7 16,-2 0 6-16,2-1 5 0,10 1 3 0,3-4 3 16,-7 3 0-16,13 1 5 0,-2-1-7 0,9 1-3 15,0 0-3-15,10 0-2 0,10-4 3 0,-1 0-1 16,19-4-3-16,7 1 1 0,7-1 1 16,11 1 0-16,1-2-2 0,14-2 1 0,13 3 1 15,-1-2 1-15,13-2-3 0,-1 1-2 0,3 0 2 16,-2-4-3-16,1 3-1 0,-2 2-4 15,-4 1 4-15,-15 1 0 0,1 4-2 0,-6 0-1 16,-15 1-3-16,-5 2 2 0,-7 1-3 0,-12 3-1 16,-1 4 2-16,-13 0 1 0,0 0 1 15,-6 4-2-15,-14 0 1 0,1-1-1 0,-7 1 3 16,-7 0 0-16,8 3 1 0,-7-4 1 0,0 5 4 16,-1 0-2-16,-6-6-2 0,7 2 3 0,-1 0-2 15,1-4 2-15,-1 0-1 0,-6-4 1 0,1 4 0 16,5 0-4-16,-7-4-9 0,-5 2-29 15,0 2-64-15,-14-5-103 0,1 2-57 0,-2-1-26 16,3 0-5-16</inkml:trace>
  <inkml:trace contextRef="#ctx0" brushRef="#br0" timeOffset="98931.75">10186 11467 114 0,'12'6'268'0,"-4"1"13"0,4 5-19 16,-6-1-86-16,0 4-85 0,2 3-43 0,-2 4-26 15,0 4-11-15,1-1-4 0,7 1 0 16,-2 7 11-16,8 0 5 0,6 0 6 0,1 4 7 16,-3-1-2-16,10 4 0 0,-1-3-12 0,6 3-5 15,-7 0-3-15,7-3-4 0,1 3-3 16,-2-3 2-16,1-1-4 0,-1 5-3 0,3-5-1 16,-2-2-1-16,0 3 1 0,0-1-3 0,-6 1 3 15,-1-1 0-15,-5 1 1 0,-2-1 1 0,1-3 0 16,0 1 2-16,0-5 1 0,7 0 1 15,-7-2 0-15,7-2 0 0,-7-4 0 0,0 1 2 16,6-7 4-16,-5 0-2 0,-1 0-6 0,5-5-10 16,-4-3-25-16,-7-3-66 0,-1 4-123 0,-6-8-63 15,-7 0-29-15,-6 0-9 0,8-4 13 16</inkml:trace>
  <inkml:trace contextRef="#ctx0" brushRef="#br0" timeOffset="99788.12">11183 12833 107 0,'6'11'272'0,"-1"0"14"0,-5 0-20 0,9 3-70 16,-3-3-83-16,-1 3-53 0,9 2-28 15,-7-1-14-15,-1 0-14 0,7-1-2 0,1 1-1 16,5-1 2-16,-6 1 0 0,6 0-3 0,1-1 1 15,0-3-1-15,-1 3 1 0,1-2 2 16,-8-1 11-16,8-4 10 0,0 1 2 0,-1-1 3 16,1-4 1-16,0 1-4 0,5-1-8 15,-5-3-7-15,11 0-3 0,3 0-4 0,-8 0 2 16,13-3 2-16,1-1-1 0,5-3-2 0,-6 0-1 16,7-1 0-16,6 1-1 0,7 0-8 0,0-5 2 15,5 2 4-15,8-2 1 0,7 1 2 0,-2-3 2 16,8 3 5-16,6-4-2 0,1 1-2 0,4-5-2 15,3 8-2-15,-1-7-1 0,6 3 1 16,1-2-2-16,-1 1-1 0,7-2 2 0,-1 3 0 16,1 1-1-16,0-1-1 0,-7 1 1 0,0-1-1 15,0 4 0-15,0-4-1 0,1 0-2 16,-7 5 1-16,6-2 0 0,-14 1 0 0,9 1-1 16,-1-5-3-16,-7 4 2 0,7 0 0 15,-2-3-2-15,4 2 3 0,-3-3-3 0,-6 5 1 16,7-5-1-16,-2 1 1 0,-3-1 1 0,4 4-1 15,-6-1 2-15,1-2 3 0,-8 3-1 0,1-3 1 16,0 3-1-16,0 3 0 0,-13-3 1 16,-1 5-1-16,-6-6 1 0,0 4-1 0,-5 1 2 15,-3 0 1-15,2 4 2 0,0-5-1 0,-7 0-1 16,-6 5 2-16,6-1-2 0,-6-3-1 0,-1 3-1 16,1-3 1-16,-1 3 3 0,0-4 0 0,8 2-1 15,-1-2 0-15,-6 5-1 0,6-5 1 16,0 2-1-16,0-2-4 0,7 4 2 0,-8-3-1 15,2-1 1-15,-1 1 0 0,7 4 0 0,0-4 3 16,-7-2-1-16,6 6-1 0,1-4-1 16,-1 3 0-16,1 0 0 0,-7-3-1 0,1 3-2 15,-2 1 3-15,1-2-1 0,-5 3 4 0,-2-2-2 16,-7 0 0-16,9 0 2 0,-8-3-1 16,-1 3 0-16,2 0-1 0,5-3-1 0,-5 4 3 15,-7-1 0-15,5-3-3 0,-6 3 0 0,1 0-1 16,0 1 0-16,-7-2-2 0,-7 3-1 15,0-3 3-15,-4 5-4 0,-9-2-5 0,-6-2-15 0,0 4-23 16,-14-5-42-16,-5-2-67 0,-7 7-86 16,-13-7-42-16,-7 3-10 0,7 2 10 0</inkml:trace>
  <inkml:trace contextRef="#ctx0" brushRef="#br0" timeOffset="100537.3">18188 12027 59 0,'-8'0'290'0,"2"-4"21"16,-13 0-3-16,-1 1-63 0,-6-1-93 0,0 4-72 16,7-4-38-16,-15 1-19 0,9-1-11 0,-1 0-4 15,-6 4-4-15,5-4 0 0,-5 2-4 0,6-2 0 16,-1 0 0-16,1-3-4 0,0 3 1 0,-6-4 0 16,5 1 2-16,2 0 0 0,-1 0-4 15,-7-4 2-15,1 0 1 0,6-1 2 0,-7 1-2 16,7-3 0-16,0 2 1 0,-7-2-3 0,7 3-1 15,0 4-1-15,-8-4 2 0,9 4-2 16,-1-4 1-16,-7 0 3 0,6 0 1 0,2 4 0 16,6-4-1-16,-7 3 0 0,6-4 5 0,1 3-3 15,-2-3 0-15,1 4-2 0,2-6 2 0,-8 3 3 16,0 0-5-16,5-3 3 0,-3 3 1 16,-2-4 2-16,6-1-4 0,7-1 1 0,-7 2 0 15,0-7 2-15,1 4 0 0,6 0-1 0,-6-1 1 16,5-2-1-16,2 1 2 0,-2 3-2 0,2-2 1 15,-8 1-1-15,6-1 1 0,9 1 1 16,-10 4-4-16,4-1 0 0,-3-3 0 0,1 3-3 16,-7 1 1-16,2 2-2 0,-2-5 2 0,0 5 1 15,-6-3-1-15,7 1 3 0,-8 2 1 16,7-2 1-16,2-1-1 0,-9 1-11 0,7-1 6 16,8 5 3-16,-8-2 1 0,7 1 3 0,-1 0 2 15,8-3 8-15,0 6-6 0,-7-3-5 0,6 4-2 16,7-1-5-16,0-2 3 0,0 6 1 15,0-3 1-15,7-1 0 0,6 5 2 0,-7-4 0 16,7 2-3-16,1-2 0 0,-2 4 2 0,8-1 0 16,0-4-1-16,-2 5 2 0,2-4 1 15,-7 3-2-15,7 0-3 0,0-3 1 0,-1 3-1 16,-5 1 2-16,10-1-2 0,-9-3-1 0,5 3 2 16,-2-4-7-16,9 5 3 0,-7 0 2 0,-2-5-2 15,2 5 3-15,7-5 0 0,-1 4 7 16,-7-3 1-16,7 0-3 0,6 4 2 0,-5-5 0 15,-1 4-4-15,5-4-2 0,3 1-1 0,5 5 1 16,0-6-1-16,-1-4 1 0,2 5 0 0,6 0 2 16,-2-1-1-16,3 1 0 0,6 0 1 0,-2 0-1 15,8-1-1-15,0-3 2 0,-1 4-2 16,1-4 0-16,6 0 0 0,0 4 2 0,-6-4 0 16,6-1-2-16,-7 5 2 0,1-3 3 15,-6 1-1-15,-9 6-3 0,3-4 7 0,-8 3-1 16,-7 1-1-16,0-1-4 0,-5 4 4 0,-7-4 2 15,6 4-5-15,-13 4-2 0,6-4-9 0,-13 0-26 16,1 4-65-16,-1-4-120 0,-6 0-61 16,0 0-31-16,-6 0-8 0,-1 0 16 0</inkml:trace>
  <inkml:trace contextRef="#ctx0" brushRef="#br0" timeOffset="100933.06">18585 10679 201 0,'6'3'296'0,"1"1"15"15,-2-1-45-15,3 1-78 0,-1 4-88 0,-2 3-50 16,2 0-23-16,7 3-13 0,-2 1-5 0,1 7-4 16,7 0 2-16,-6 0 2 0,11 3-5 15,-5 1 0-15,6 4-5 0,0-5 1 0,0 5 2 16,-1-1-6-16,9 0 4 0,-9 1-2 0,9-1 2 15,-3-4-1-15,-5 5 1 0,8-5 0 0,-2 4-3 16,-6-3 2-16,13-1 0 0,-6 1 1 16,6 1-2-16,-8-6 3 0,3 4-1 0,-8-3-3 15,5 1 0-15,-3-5 0 0,-2 4 3 0,0-3 0 16,0-2-1-16,-2-1 0 0,-4-3 3 0,1 7-3 16,6-6 0-16,-9 4-4 0,2-3 2 0,0 3 3 15,-7-3-1-15,7 3 2 0,-1-3 0 16,-6 0 1-16,0-1 5 0,0 1-1 0,0-4 0 15,-7 3-9-15,8-3 5 0,-1 4 3 0,-7-4-5 16,7 0 1-16,6 1 3 0,-5-3 7 16,5 3-11-16,-6-4-19 0,6-5-39 0,-5 5-77 15,-1-8-91-15,0 3-50 0,0-3-19 0,0-3 1 16</inkml:trace>
  <inkml:trace contextRef="#ctx0" brushRef="#br0" timeOffset="101495.71">19901 11939 184 0,'14'11'267'16,"-8"0"-14"-16,0 0-37 0,7 0-39 0,-6-1-56 16,-1 2-50-16,1-1-23 0,-1 3-9 15,0-3-6-15,1 4-5 0,0 4-3 0,-7-5-4 16,6 1-9-16,-6-1-7 0,6 1-2 0,2 0 1 16,-2-1 0-16,7-3 0 0,0 1-2 15,-6-1 0-15,5-9 1 0,8 6-1 0,-1-8 2 16,7 0 4-16,7 0 2 0,-1-3 0 15,8-2 0-15,5-2 1 0,8-4-2 0,-1 4-9 16,7-4-3-16,-1-3 0 0,1 3-2 0,6-4 0 0,6 5-2 16,1-5 4-16,-1 3-1 15,1 2-1-15,7-1 0 0,-8 0 2 0,8-1 0 0,-9 1-1 16,10 4 4-16,-9-4 1 0,1 4 0 0,-7-5-1 16,1 6 0-16,-1-2 2 0,0 1 0 15,0-1 0-15,-7 1-1 0,7 0 3 0,-6 0 0 16,0-1 0-16,-1 1-2 0,7-3-1 0,0 1 1 15,-6-2 2-15,6 4-1 0,7 0-1 16,-6-5 1-16,-1 6-2 0,5-5 0 0,-4-1-3 16,-1 5 2-16,7-3-1 0,-7-2-1 0,-6 5 2 15,6-3 0-15,-13 2 3 0,1 1-2 0,-8-1 0 16,-6 5-1-16,-13-1 1 0,-6 0 1 0,0 0-1 16,-14 1 1-16,0 3 1 0,-6 0-4 15,-6 0-11-15,0 0-18 0,-14-5-54 0,6 5-90 16,-11-3-79-16,-8 0-39 0,14 0-12 0,-8-5 7 15</inkml:trace>
  <inkml:trace contextRef="#ctx0" brushRef="#br0" timeOffset="102325.78">22866 11661 189 0,'-14'-4'289'0,"-4"-7"16"0,-2 4-35 0,0-4-77 16,1 0-80-16,-1-8-47 0,7 5-23 0,-7-5-17 15,1 1-9-15,0-8-5 0,-1 5-3 16,-6-6 1-16,7 2-2 0,-8-4 0 0,-6 3-4 16,8-3 2-16,-1 3-2 0,-7 1-3 0,1-2 1 15,-1 2-2-15,0 3 2 0,-7-3-3 0,8 3 1 16,0-5-1-16,-1 6 1 0,0-1 0 0,1 0 0 16,6 0-2-16,-7 0 2 0,7 3-1 15,-6-3 0-15,-1 1-2 0,1 2 0 0,5-2 2 16,-5 2-3-16,12-2 1 0,-5 1 0 0,5 3 3 15,0-2 0-15,7 0 1 0,-6 5-1 16,6-1 0-16,-1 1-1 0,14 3 4 0,0 0-2 16,0 1-2-16,14-2 4 0,-8 4-1 0,1 1-1 15,6 0-5-15,0 0 2 0,-1-1 1 16,-4 1-3-16,4 0 3 0,2 3-1 0,-8 0 2 16,7-3 1-16,-7 3-2 0,1 1 0 15,0-1-1-15,5 1 2 0,-6-1-1 0,2 0 0 0,4 0 0 16,-5 1 1-16,6-4 1 0,0 2 0 15,1-1 1-15,5-2-2 0,0 5 1 0,1-5-1 16,-1 0-2-16,7 2 0 0,1-3-2 0,-1 3 2 16,0 2 0-16,6-3 4 0,-5-1-2 0,5 4 2 15,0-3 0-15,8 4 1 0,-2-4-1 16,2-1-2-16,-1 1 3 0,6 3-2 0,8-4 7 16,-1 2-3-16,-1 2-1 0,8-3-2 0,6-1-1 15,1 2 0-15,5-6-6 0,1 5 2 16,0-5 3-16,13 6-1 0,-7-6 2 0,6 1 0 15,8 0 0-15,-1-3-1 0,0 3 0 0,0-4 2 16,1 0-1-16,5 1-1 0,1-1 0 0,0-4 4 16,-7 5-4-16,1-4 2 0,-1-1-2 15,0 4 0-15,0 1 2 0,7-4-4 0,-7 3 2 16,0-3-2-16,0 3 1 0,1 1-3 0,-7-1-1 16,6 1 0-16,-6-1-1 0,-1 0-1 0,1 4 1 15,-7-4 3-15,6 1-1 0,1-1 1 16,-6 1 1-16,-2 2-2 0,2 2-3 0,-1-5 1 15,0 3-2-15,-7 2 1 0,2 3-1 0,-2-5 6 16,1 1 3-16,-7 0-2 0,7 4 1 16,-1-4 2-16,1 4-2 0,-7-1-1 0,0-2 0 15,0 3 2-15,0-1-1 0,1-4 3 0,-1 5 3 16,0 0-1-16,0 0-2 0,-6-1 0 0,-6 1 3 16,5 0-3-16,0 0-3 0,1-1 1 15,-7 1 2-15,0 0 0 0,1-1 2 0,-8 1-2 16,-6-4 1-16,1 8-2 0,-2-1-7 0,-5-4 3 15,-7 4 2-15,7 0 1 0,-14 1 1 0,7 3 3 16,-13-4 5-16,7 2-2 0,-7 2-3 0,-1 0 0 16,-4 0 1-16,4 0 0 0,-5 0-6 15,-1 0-9-15,1 0-29 0,-1 0-75 0,-6 0-107 16,-13 0-61-16,0-5-24 0,-7 5-5 16,2 0 19-16</inkml:trace>
  <inkml:trace contextRef="#ctx0" brushRef="#br0" timeOffset="104097.89">8465 13393 228 0,'14'-6'299'0,"-8"-2"18"0,7 1-38 16,-7-1-88-16,-6 1-81 0,7 0-42 0,-7 0-20 16,-7-2-13-16,1 6-13 0,-7 3-1 15,0-3-3-15,-6 3 0 0,-8 0-4 0,-11 0-2 16,-2 3-4-16,-12 5 0 0,-6-4 0 16,-7 3-4-16,0 3 0 0,-21 2 4 0,2-2 5 15,-8 1 1-15,-5 4 0 0,-14 0-1 0,-7 3-2 16,-5 0-2-16,-7 4-6 0,-9-3-4 0,4 3 0 15,-15 0 1-15,0 0 0 0,-7 3 1 0,2-4 2 16,-3 2 5-16,-4 0 2 0,18-2 3 0,-6 1 3 16,14-4-1-16,-1 5-1 0,7-1-2 15,12-5 0-15,8 2-3 0,4-4-1 0,10-5-1 16,11 2 0-16,14-1-6 0,6-5-16 0,12-2-24 16,7-4-72-16,0 0-138 0,8-4-71 0,6-6-35 15,5-5-6-15,7-3 14 0</inkml:trace>
  <inkml:trace contextRef="#ctx0" brushRef="#br0" timeOffset="105867.5">4745 6355 75 0,'6'-2'129'0,"1"-2"33"0,-1 4 10 0,1-4-15 16,-7 4-23-16,7 0-35 0,-1 0-35 0,6 0-29 15,-4 4-17-15,-3 0-11 0,2-4-2 0,0 2-4 16,0 3 3-16,-1 2-3 0,7 0 1 0,-7 4-2 16,8 0-1-16,-2 4 5 0,2-1-3 15,-1 1 2-15,-1 4 1 0,2 3 0 0,-2 0 3 16,2 3-3-16,-8 1 2 0,14 3 0 0,-13 0 1 16,5 4 3-16,-5 1 14 0,11 2 11 0,-3 1 1 15,-10 2 3-15,9 2-1 0,-1 0-2 0,-6-2-15 16,13 6-10-16,-8-6-4 0,1 5-2 0,7-3-2 15,0-1-7-15,-1 0 0 0,13-2-2 0,2 1-1 16,-9-2 2-16,15-4 1 0,-2-1 7 0,1 2-4 16,1-1 3-16,5-4 0 0,1 1-5 0,-1-1-1 15,1-3 0-15,0 3 0 0,0-3 3 0,-1 3-5 16,1-3 3-16,-1 3-1 0,-6 0-1 0,0-3 2 16,7 8-3-16,-7-5 3 0,6 3 3 15,1 1-5-15,0 0 3 0,-8 4 1 0,-5-5 2 16,0 2 1-16,-8 2 1 0,8-2 6 0,-13 2-1 15,6-3-1-15,-7 0 1 0,1 3-1 16,-8-7-2-16,8 5 4 0,-6-1 0 0,-1-1-2 16,0-2-2-16,0 3-1 0,7-4 3 15,-2 4-7-15,2-3 2 0,-6-1 2 0,12 3-1 16,-6 2 2-16,6-1 2 0,-2 4-3 0,3-5 3 16,6 8 0-16,7-3-3 0,-9 1 2 0,9 1-2 15,-1 5 2-15,1-3-2 0,-2-1-3 16,1 4 2-16,-6-4-2 0,-1 0 0 0,-6 4 0 15,7-3-4-15,-7 3 3 0,-1-8-1 0,-11 5 0 16,-1-1-2-16,0-3 0 0,1-1 4 16,-8 4-1-16,0-3-2 0,1-4-4 0,0 3 3 0,-1 2-2 15,-1-1-2-15,3 2-1 0,-2-3 1 16,0 5 7-16,2 0 0 0,-2-2 1 0,0-1 5 16,2 2 1-16,4-3 8 0,-6 3-5 0,1 0-2 15,0-1 2-15,-1-1-2 0,1 2 0 16,-1 1-4-16,0-2 2 0,2 2 1 0,-2 0 0 15,-6 3-10-15,6-1 4 0,-6-2-1 0,5 2 4 16,4 1 1-16,-3 4-1 0,-1 0 9 0,9 0-4 16,0-1-3-16,-2 0-2 0,2 1-1 15,-2 0 0-15,1 0-2 0,-6-4 1 0,6 3-1 16,1-3 1-16,-8 0-2 0,6 4-1 0,2-5 2 16,-8 2-1-16,1-1-1 0,-1-1-1 0,-6 1-1 15,14 4-2-15,-14-4 0 0,6 4 0 16,6-1 1-16,-4 1 4 0,11-1 2 0,-6 5 3 15,12-1 2-15,-5-3 2 0,13 3 1 0,-1-3-1 16,1 3 1-16,-1-3 0 0,8 3-2 16,5-3 2-16,-5 3-3 0,5 5 1 0,1-6-3 15,6 4 0-15,-6 2 0 0,-1 3-2 0,7 0 0 16,7-5 0-16,-7 4-1 0,-1 1-1 0,9 0-1 16,-2-1 0-16,1 5 0 0,0-5-2 15,-7 4-3-15,7 1 2 0,0-1-2 0,-1 1-3 16,1-5-1-16,6 9 0 0,0-6 4 0,0 6 4 15,6-5-2-15,2 3 6 0,4 2 3 0,2-5 2 16,-1 0 1-16,0 0-1 0,1-3 5 0,-2 0-4 16,-5-5-1-16,0-2-1 0,-7-5-1 15,-6 2 0-15,-7-10-4 0,-7 2-1 0,-12-5-1 16,-1-7-9-16,-12 1-3 0,0-9-3 0,-14 2-2 16,7-5-4-16,-13 0-2 0,0-3-13 15,0 0-28-15,-13-5-55 0,7-2-105 0,-14 0-52 16,0-5-24-16,-6-3 3 0,1 0 22 0</inkml:trace>
  <inkml:trace contextRef="#ctx0" brushRef="#br0" timeOffset="109928.96">13508 6026 89 0,'8'4'231'0,"-2"-4"4"16,7 4-22-16,0-4-47 0,-8 2-68 0,3 3-49 16,-8 2-21-16,0 0-17 0,0 5-7 15,6-2-7-15,-6 5-2 0,7 0-1 0,0 3 6 16,5 4 0-16,2 3 3 0,5 6 3 16,7 0 3-16,0-1 5 0,0 7-2 0,1 0 0 15,5 3-2-15,-6 0 1 0,7 4 2 0,-1-3-2 16,-5 5 2-16,5 2-1 0,0 0 0 15,1 0-1-15,0-1-7 0,-7 1 0 0,6 3-3 16,-6-3 3-16,1 0 4 0,5-1-4 0,-6 2 2 16,7-6 1-16,-14-2-2 0,7 2-2 0,0-2-8 15,0-2 7-15,1-2-1 0,-1 3-4 0,-7-3-1 16,13-3-1-16,-6 2 5 0,-6-3-1 0,13 0-1 16,-7 0 2-16,0-1-2 0,-1 2 1 15,9-1-4-15,-2 4-1 0,0-5-1 0,2 5 0 16,-2 0 0-16,1 3 0 0,-2 0 0 0,3 0 2 15,-2 1 2-15,1-1 1 0,-7-4 3 16,6 1 0-16,-6 0 4 0,7 0 0 0,-13-5-1 16,6 2 3-16,-7-5 1 0,1 4 1 0,-8-3-2 15,2-5 1-15,-8 1-1 0,7-1-2 16,-7 1-2-16,8-4 0 0,-1 4-1 0,0-5-2 16,7 4 2-16,-1 2 3 0,1-2 0 0,-1 1-5 15,1 3 0-15,0 5 2 0,6-5 0 0,6 7 0 16,1 0 3-16,-1 1 2 0,-6 1-2 0,7 1 2 15,-7 1-3-15,-7-3-2 0,7 0-2 16,0-1-2-16,1 1 5 0,-8-4-6 0,1 4 2 16,6-4-1-16,-6 3 4 0,-1-2-2 0,0-2-6 15,8-2 5-15,-1 3-2 0,-7-4-1 16,13 5-3-16,1-5 1 0,-1 3 4 0,-6-3-2 16,14 4-2-16,-1 1 2 0,6 2 1 15,8-4 2-15,5 6-3 0,-5 2 1 0,-2 3 2 16,8 3 0-16,0-3 7 0,-1 8 1 0,-5-3 5 15,12 0 2-15,-13 3 2 0,7 0 1 0,0-3-3 16,-9 3 2-16,3 0-2 0,0-3-2 0,-1-1-10 16,-8 4 0-16,3-3 2 0,-8 0-5 0,5 3 2 15,-3-3 2-15,-2 3 7 0,0 1-2 16,1-1-3-16,-2-1-4 0,-5-1-1 0,6 2 1 16,-1-4 0-16,2 2-1 0,-1-3 4 0,0-1-1 15,1 2 0-15,-1-3-3 0,-1 0-2 16,2 4 1-16,-1-5-2 0,6 5 1 0,-12 3-2 15,13-2 2-15,-8 2-2 0,1 4-1 0,1-4 3 16,5 0 2-16,-5 1 5 0,5-1 2 16,-6-4 1-16,1 1-1 0,-1 0 0 0,-1-9-1 15,1 7-4-15,1-10-1 0,-2 1 0 0,2-1 3 16,-1 1 0-16,0-4 0 0,-6-1-2 16,6 1 2-16,-8 3 1 0,3-1-1 0,-2-4 4 15,-6 6-2-15,7 1-1 0,-8-6 0 0,8 5-1 16,-6-1-2-16,-1-3-5 0,-6 4 4 0,6-4 2 15,-1 4-2-15,1-4-1 0,1 0 1 16,-1 0 3-16,-6-1-2 0,6 1 0 0,-1 1 0 16,0-1 1-16,3-1 0 0,-9-3-5 0,8 0-3 15,-2 2 0-15,1-2 2 0,-1 0 0 0,2-4 1 16,0 2 0-16,-7-6 3 0,5 1-1 0,1 0-3 16,0 0 0-16,0-4 0 0,-6 1 2 15,4-1 0-15,4-3 1 0,-8 4-1 0,0-5-1 16,-2 4 1-16,9 0 2 0,-7-3-1 0,-2 3-2 15,-4-3 6-15,-1-1-3 0,7 2-2 16,-14-6 1-16,7 5 1 0,-6-3 2 0,-1-6-7 16,-6-2-20-16,0 0-44 0,0-4-100 0,0-4-79 15,-6-4-41-15,-8-2-17 0,8-5 10 0</inkml:trace>
  <inkml:trace contextRef="#ctx0" brushRef="#br0" timeOffset="111787.64">17080 6503 126 0,'19'43'283'16,"-6"1"14"-16,7 4 10 0,-7 3-119 15,0 0-85-15,6 4-46 0,7 8-23 0,-1-5-13 16,9 5-7-16,5 3-14 0,-7-1 2 0,8 2 1 16,-1-2-2-16,7 1-2 0,-7 0-2 15,0 1 5-15,-7-1-5 0,8-1-3 0,-8 5-2 16,1-1 3-16,-7 1 3 0,-1-1 3 0,-5 1 3 16,0-4 4-16,-1 0 2 0,-5 4-3 0,-2-5 3 15,-5-2 0-15,6 2 1 0,0 2 1 0,-7-5-3 16,8 0 5-16,-2 1-5 0,-6-1-1 15,8 0-2-15,6 1 0 0,-1-1 0 0,7-4-3 16,0 1-2-16,-6-1-1 0,13-2 0 0,-7-6-2 16,7 6-3-16,-1-5 2 0,1 0 0 0,5-3 0 15,1 3 1-15,7 0-2 0,-7-3 0 16,7 3-1-16,-7-3 0 0,6 4 1 0,-6-2-1 16,1-2 2-16,-1 4 1 0,0-5 5 0,0-3-1 15,-6 3 4-15,5-2 3 0,-6-2 0 16,1 1 0-16,7 1-3 0,-15-1 0 0,9 0 2 15,-2 0-5-15,1-1 1 0,6 1 2 0,0 1 3 16,0 2 0-16,-1 1-2 0,-4-4 2 16,-2 4-3-16,1-2-2 0,-2 6-3 0,3-4-1 15,-2-1 0-15,1 5 0 0,7-5 4 0,-8 1-4 16,1 4 0-16,-1-6 1 0,7 2-1 0,0 0-4 16,1 3-3-16,5 0 4 0,7-3-3 0,-7 3 1 15,8 1 2-15,-1 3-3 0,0-4-1 16,0 5 3-16,0-1 3 0,-6-1 1 0,6 1 0 15,6 0 6-15,1 0 3 0,0-3 0 0,-7 6 0 16,7-7 0-16,-14 7 0 0,1-6-1 16,-1 7 0-16,8-5-1 0,-9 2-2 0,3 2 1 15,-3-3-1-15,-3 7-2 0,-2-3-1 0,-1-3 2 16,2 2-2-16,-7-3-1 0,-1-4-1 0,1-4 4 16,-1 1-2-16,-5-4-2 0,5-4 0 15,-7 1-2-15,-6-4 1 0,2-5-2 0,5 1 1 16,-13-4-3-16,7 0-2 0,0 1-1 0,-9-4-4 15,-3-4-2-15,5 3-5 0,-7-7-4 0,1 4-20 16,5-8-51-16,-4 6-95 0,-2-6-70 16,-6 1-33-16,0-8-13 0,0 0 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6313" y="4560888"/>
            <a:ext cx="5362575" cy="4319587"/>
          </a:xfrm>
          <a:prstGeom prst="rect">
            <a:avLst/>
          </a:prstGeom>
          <a:noFill/>
          <a:ln w="12700">
            <a:noFill/>
            <a:miter lim="800000"/>
            <a:headEnd/>
            <a:tailEnd/>
          </a:ln>
          <a:effectLst/>
        </p:spPr>
        <p:txBody>
          <a:bodyPr vert="horz" wrap="square" lIns="95637" tIns="46978" rIns="95637" bIns="46978" numCol="1" anchor="t" anchorCtr="0" compatLnSpc="1">
            <a:prstTxWarp prst="textNoShape">
              <a:avLst/>
            </a:prstTxWarp>
          </a:bodyPr>
          <a:lstStyle/>
          <a:p>
            <a:pPr lvl="0"/>
            <a:r>
              <a:rPr lang="en-US"/>
              <a:t>Click to edit Master notes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1355863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2530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172223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270000" y="728663"/>
            <a:ext cx="4776788" cy="3582987"/>
          </a:xfrm>
          <a:ln/>
        </p:spPr>
      </p:sp>
      <p:sp>
        <p:nvSpPr>
          <p:cNvPr id="115715" name="Rectangle 3"/>
          <p:cNvSpPr>
            <a:spLocks noGrp="1" noChangeArrowheads="1"/>
          </p:cNvSpPr>
          <p:nvPr>
            <p:ph type="body" idx="1"/>
          </p:nvPr>
        </p:nvSpPr>
        <p:spPr>
          <a:xfrm>
            <a:off x="976313" y="4560888"/>
            <a:ext cx="5362575" cy="4321175"/>
          </a:xfrm>
        </p:spPr>
        <p:txBody>
          <a:bodyPr/>
          <a:lstStyle/>
          <a:p>
            <a:endParaRPr lang="en-US" dirty="0"/>
          </a:p>
        </p:txBody>
      </p:sp>
    </p:spTree>
    <p:extLst>
      <p:ext uri="{BB962C8B-B14F-4D97-AF65-F5344CB8AC3E}">
        <p14:creationId xmlns:p14="http://schemas.microsoft.com/office/powerpoint/2010/main" val="595383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4828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p:spPr>
        <p:txBody>
          <a:bodyPr/>
          <a:lstStyle/>
          <a:p>
            <a:endParaRPr lang="en-US"/>
          </a:p>
        </p:txBody>
      </p:sp>
      <p:sp>
        <p:nvSpPr>
          <p:cNvPr id="143364" name="Slide Number Placeholder 3"/>
          <p:cNvSpPr>
            <a:spLocks noGrp="1"/>
          </p:cNvSpPr>
          <p:nvPr>
            <p:ph type="sldNum" sz="quarter" idx="5"/>
          </p:nvPr>
        </p:nvSpPr>
        <p:spPr>
          <a:xfrm>
            <a:off x="4143375" y="9120188"/>
            <a:ext cx="3170238" cy="479425"/>
          </a:xfrm>
          <a:prstGeom prst="rect">
            <a:avLst/>
          </a:prstGeom>
          <a:noFill/>
        </p:spPr>
        <p:txBody>
          <a:bodyPr/>
          <a:lstStyle/>
          <a:p>
            <a:pPr defTabSz="965200"/>
            <a:fld id="{BE55A12E-4115-4DE6-AE22-F2D3747E4EBF}" type="slidenum">
              <a:rPr lang="en-US" smtClean="0"/>
              <a:pPr defTabSz="965200"/>
              <a:t>34</a:t>
            </a:fld>
            <a:endParaRPr lang="en-US"/>
          </a:p>
        </p:txBody>
      </p:sp>
    </p:spTree>
    <p:extLst>
      <p:ext uri="{BB962C8B-B14F-4D97-AF65-F5344CB8AC3E}">
        <p14:creationId xmlns:p14="http://schemas.microsoft.com/office/powerpoint/2010/main" val="1044634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https://www.sliderulemuseum.com/Abaci/THE_ABACUS_HANDBOOK.pdf</a:t>
            </a:r>
          </a:p>
        </p:txBody>
      </p:sp>
    </p:spTree>
    <p:extLst>
      <p:ext uri="{BB962C8B-B14F-4D97-AF65-F5344CB8AC3E}">
        <p14:creationId xmlns:p14="http://schemas.microsoft.com/office/powerpoint/2010/main" val="163322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xfrm>
            <a:off x="4143375" y="9120188"/>
            <a:ext cx="3170238" cy="479425"/>
          </a:xfrm>
          <a:prstGeom prst="rect">
            <a:avLst/>
          </a:prstGeom>
          <a:noFill/>
        </p:spPr>
        <p:txBody>
          <a:bodyPr/>
          <a:lstStyle/>
          <a:p>
            <a:pPr defTabSz="965200"/>
            <a:fld id="{AC6B8527-3999-42FC-9AB5-44B0E7AFBAE8}" type="slidenum">
              <a:rPr lang="en-US" smtClean="0"/>
              <a:pPr defTabSz="965200"/>
              <a:t>23</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37010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pPr defTabSz="965200" eaLnBrk="1" hangingPunct="1">
              <a:spcBef>
                <a:spcPct val="0"/>
              </a:spcBef>
            </a:pPr>
            <a:r>
              <a:rPr lang="en-US" dirty="0"/>
              <a:t>Nightly business</a:t>
            </a:r>
            <a:r>
              <a:rPr lang="en-US" baseline="0" dirty="0"/>
              <a:t> report on PBS: </a:t>
            </a:r>
            <a:r>
              <a:rPr lang="en-US" dirty="0"/>
              <a:t>Top innovations of the last 30 yrs, according to judges at the Univ. of Pennsylvania’s Wharton School</a:t>
            </a:r>
          </a:p>
          <a:p>
            <a:pPr defTabSz="965200"/>
            <a:endParaRPr lang="en-US" dirty="0"/>
          </a:p>
        </p:txBody>
      </p:sp>
      <p:sp>
        <p:nvSpPr>
          <p:cNvPr id="115716" name="Slide Number Placeholder 3"/>
          <p:cNvSpPr>
            <a:spLocks noGrp="1"/>
          </p:cNvSpPr>
          <p:nvPr>
            <p:ph type="sldNum" sz="quarter" idx="5"/>
          </p:nvPr>
        </p:nvSpPr>
        <p:spPr>
          <a:xfrm>
            <a:off x="4143375" y="9120188"/>
            <a:ext cx="3170238" cy="479425"/>
          </a:xfrm>
          <a:prstGeom prst="rect">
            <a:avLst/>
          </a:prstGeom>
          <a:noFill/>
        </p:spPr>
        <p:txBody>
          <a:bodyPr/>
          <a:lstStyle/>
          <a:p>
            <a:pPr defTabSz="965200"/>
            <a:fld id="{2AAA8682-DC6D-4E0E-BEE2-04BFA1723376}" type="slidenum">
              <a:rPr lang="en-US" smtClean="0"/>
              <a:pPr defTabSz="965200"/>
              <a:t>24</a:t>
            </a:fld>
            <a:endParaRPr lang="en-US"/>
          </a:p>
        </p:txBody>
      </p:sp>
    </p:spTree>
    <p:extLst>
      <p:ext uri="{BB962C8B-B14F-4D97-AF65-F5344CB8AC3E}">
        <p14:creationId xmlns:p14="http://schemas.microsoft.com/office/powerpoint/2010/main" val="204543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lang="en-US" dirty="0"/>
              <a:t>PCI: Peripheral Component Interconnect</a:t>
            </a:r>
          </a:p>
          <a:p>
            <a:r>
              <a:rPr lang="en-US" dirty="0"/>
              <a:t>ISA:</a:t>
            </a:r>
            <a:r>
              <a:rPr lang="en-US" baseline="0" dirty="0"/>
              <a:t> Industrial Standard Architecture</a:t>
            </a:r>
          </a:p>
          <a:p>
            <a:r>
              <a:rPr lang="en-US" baseline="0" dirty="0"/>
              <a:t>EIDE (Enhanced Integrated Drive Electronics: connects that connect cables for Hard drives, Floppy drives.</a:t>
            </a:r>
            <a:endParaRPr lang="en-US" dirty="0"/>
          </a:p>
        </p:txBody>
      </p:sp>
    </p:spTree>
    <p:extLst>
      <p:ext uri="{BB962C8B-B14F-4D97-AF65-F5344CB8AC3E}">
        <p14:creationId xmlns:p14="http://schemas.microsoft.com/office/powerpoint/2010/main" val="408322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117211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endParaRPr lang="en-US"/>
          </a:p>
        </p:txBody>
      </p:sp>
      <p:sp>
        <p:nvSpPr>
          <p:cNvPr id="125956" name="Slide Number Placeholder 3"/>
          <p:cNvSpPr>
            <a:spLocks noGrp="1"/>
          </p:cNvSpPr>
          <p:nvPr>
            <p:ph type="sldNum" sz="quarter" idx="5"/>
          </p:nvPr>
        </p:nvSpPr>
        <p:spPr>
          <a:xfrm>
            <a:off x="4143375" y="9120188"/>
            <a:ext cx="3170238" cy="479425"/>
          </a:xfrm>
          <a:prstGeom prst="rect">
            <a:avLst/>
          </a:prstGeom>
          <a:noFill/>
        </p:spPr>
        <p:txBody>
          <a:bodyPr/>
          <a:lstStyle/>
          <a:p>
            <a:pPr defTabSz="965200"/>
            <a:fld id="{75D581DF-48B6-4479-A1A6-A409AC1BA9F0}" type="slidenum">
              <a:rPr lang="en-US" smtClean="0"/>
              <a:pPr defTabSz="965200"/>
              <a:t>27</a:t>
            </a:fld>
            <a:endParaRPr lang="en-US"/>
          </a:p>
        </p:txBody>
      </p:sp>
    </p:spTree>
    <p:extLst>
      <p:ext uri="{BB962C8B-B14F-4D97-AF65-F5344CB8AC3E}">
        <p14:creationId xmlns:p14="http://schemas.microsoft.com/office/powerpoint/2010/main" val="388122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xfrm>
            <a:off x="4143375" y="9120188"/>
            <a:ext cx="3170238" cy="479425"/>
          </a:xfrm>
          <a:prstGeom prst="rect">
            <a:avLst/>
          </a:prstGeom>
          <a:noFill/>
        </p:spPr>
        <p:txBody>
          <a:bodyPr/>
          <a:lstStyle/>
          <a:p>
            <a:fld id="{01641572-9DB0-414F-B576-FBF364502ADE}" type="slidenum">
              <a:rPr lang="en-US" smtClean="0"/>
              <a:pPr/>
              <a:t>28</a:t>
            </a:fld>
            <a:endParaRPr lang="en-US"/>
          </a:p>
        </p:txBody>
      </p:sp>
      <p:sp>
        <p:nvSpPr>
          <p:cNvPr id="119811"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119812" name="Rectangle 3"/>
          <p:cNvSpPr>
            <a:spLocks noGrp="1" noChangeArrowheads="1"/>
          </p:cNvSpPr>
          <p:nvPr>
            <p:ph type="body" idx="1"/>
          </p:nvPr>
        </p:nvSpPr>
        <p:spPr>
          <a:xfrm>
            <a:off x="974725" y="4560888"/>
            <a:ext cx="5365750" cy="4319587"/>
          </a:xfrm>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822883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p:spPr>
        <p:txBody>
          <a:bodyPr/>
          <a:lstStyle/>
          <a:p>
            <a:endParaRPr lang="en-US"/>
          </a:p>
        </p:txBody>
      </p:sp>
      <p:sp>
        <p:nvSpPr>
          <p:cNvPr id="129028" name="Slide Number Placeholder 3"/>
          <p:cNvSpPr>
            <a:spLocks noGrp="1"/>
          </p:cNvSpPr>
          <p:nvPr>
            <p:ph type="sldNum" sz="quarter" idx="5"/>
          </p:nvPr>
        </p:nvSpPr>
        <p:spPr>
          <a:xfrm>
            <a:off x="4143375" y="9120188"/>
            <a:ext cx="3170238" cy="479425"/>
          </a:xfrm>
          <a:prstGeom prst="rect">
            <a:avLst/>
          </a:prstGeom>
          <a:noFill/>
        </p:spPr>
        <p:txBody>
          <a:bodyPr/>
          <a:lstStyle/>
          <a:p>
            <a:pPr defTabSz="965200"/>
            <a:fld id="{9E7E0639-4A5F-4C28-AD19-9D87E023D3A6}" type="slidenum">
              <a:rPr lang="en-US" smtClean="0"/>
              <a:pPr defTabSz="965200"/>
              <a:t>29</a:t>
            </a:fld>
            <a:endParaRPr lang="en-US"/>
          </a:p>
        </p:txBody>
      </p:sp>
    </p:spTree>
    <p:extLst>
      <p:ext uri="{BB962C8B-B14F-4D97-AF65-F5344CB8AC3E}">
        <p14:creationId xmlns:p14="http://schemas.microsoft.com/office/powerpoint/2010/main" val="2777397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xfrm>
            <a:off x="4143375" y="9120188"/>
            <a:ext cx="3170238" cy="479425"/>
          </a:xfrm>
          <a:prstGeom prst="rect">
            <a:avLst/>
          </a:prstGeom>
          <a:noFill/>
        </p:spPr>
        <p:txBody>
          <a:bodyPr/>
          <a:lstStyle/>
          <a:p>
            <a:pPr defTabSz="965200"/>
            <a:fld id="{257DF9AE-F15C-43B0-BF10-344EB50A02D2}" type="slidenum">
              <a:rPr lang="en-US" smtClean="0"/>
              <a:pPr defTabSz="965200"/>
              <a:t>30</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421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779729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124264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2523431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14400"/>
          </a:xfrm>
        </p:spPr>
        <p:txBody>
          <a:bodyPr/>
          <a:lstStyle/>
          <a:p>
            <a:r>
              <a:rPr lang="en-US"/>
              <a:t>Click to edit Master title style</a:t>
            </a:r>
          </a:p>
        </p:txBody>
      </p:sp>
      <p:sp>
        <p:nvSpPr>
          <p:cNvPr id="3" name="Text Placeholder 2"/>
          <p:cNvSpPr>
            <a:spLocks noGrp="1"/>
          </p:cNvSpPr>
          <p:nvPr>
            <p:ph type="body" sz="half" idx="1"/>
          </p:nvPr>
        </p:nvSpPr>
        <p:spPr>
          <a:xfrm>
            <a:off x="685800" y="1447800"/>
            <a:ext cx="3886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724400" y="1447800"/>
            <a:ext cx="3886200" cy="4800600"/>
          </a:xfrm>
        </p:spPr>
        <p:txBody>
          <a:bodyPr/>
          <a:lstStyle/>
          <a:p>
            <a:endParaRPr lang="en-US"/>
          </a:p>
        </p:txBody>
      </p:sp>
    </p:spTree>
    <p:extLst>
      <p:ext uri="{BB962C8B-B14F-4D97-AF65-F5344CB8AC3E}">
        <p14:creationId xmlns:p14="http://schemas.microsoft.com/office/powerpoint/2010/main" val="1420575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2136454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D0913C-6EE2-4A6F-8CC3-E2AC430FD3B0}" type="datetimeFigureOut">
              <a:rPr lang="en-US" smtClean="0"/>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47915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D0913C-6EE2-4A6F-8CC3-E2AC430FD3B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59696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D0913C-6EE2-4A6F-8CC3-E2AC430FD3B0}" type="datetimeFigureOut">
              <a:rPr lang="en-US" smtClean="0"/>
              <a:t>9/12/2024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108977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D0913C-6EE2-4A6F-8CC3-E2AC430FD3B0}" type="datetimeFigureOut">
              <a:rPr lang="en-US" smtClean="0"/>
              <a:t>9/12/2024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2493917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0913C-6EE2-4A6F-8CC3-E2AC430FD3B0}" type="datetimeFigureOut">
              <a:rPr lang="en-US" smtClean="0"/>
              <a:t>9/12/2024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691583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D0913C-6EE2-4A6F-8CC3-E2AC430FD3B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220633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D0913C-6EE2-4A6F-8CC3-E2AC430FD3B0}" type="datetimeFigureOut">
              <a:rPr lang="en-US" smtClean="0"/>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69A4C-5300-4869-BD16-FB11191A5554}" type="slidenum">
              <a:rPr lang="en-US" smtClean="0"/>
              <a:t>‹#›</a:t>
            </a:fld>
            <a:endParaRPr lang="en-US"/>
          </a:p>
        </p:txBody>
      </p:sp>
    </p:spTree>
    <p:extLst>
      <p:ext uri="{BB962C8B-B14F-4D97-AF65-F5344CB8AC3E}">
        <p14:creationId xmlns:p14="http://schemas.microsoft.com/office/powerpoint/2010/main" val="60386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1D0913C-6EE2-4A6F-8CC3-E2AC430FD3B0}" type="datetimeFigureOut">
              <a:rPr lang="en-US" smtClean="0"/>
              <a:t>9/12/2024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269A4C-5300-4869-BD16-FB11191A5554}" type="slidenum">
              <a:rPr lang="en-US" smtClean="0"/>
              <a:t>‹#›</a:t>
            </a:fld>
            <a:endParaRPr lang="en-US"/>
          </a:p>
        </p:txBody>
      </p:sp>
      <p:sp>
        <p:nvSpPr>
          <p:cNvPr id="7" name="Rectangle 11"/>
          <p:cNvSpPr>
            <a:spLocks noChangeArrowheads="1"/>
          </p:cNvSpPr>
          <p:nvPr userDrawn="1"/>
        </p:nvSpPr>
        <p:spPr bwMode="auto">
          <a:xfrm>
            <a:off x="8240305" y="6411913"/>
            <a:ext cx="370295" cy="274434"/>
          </a:xfrm>
          <a:prstGeom prst="rect">
            <a:avLst/>
          </a:prstGeom>
          <a:noFill/>
          <a:ln w="12700">
            <a:noFill/>
            <a:miter lim="800000"/>
            <a:headEnd/>
            <a:tailEnd/>
          </a:ln>
          <a:effectLst/>
        </p:spPr>
        <p:txBody>
          <a:bodyPr wrap="none" lIns="90488" tIns="44450" rIns="90488" bIns="44450">
            <a:spAutoFit/>
          </a:bodyPr>
          <a:lstStyle/>
          <a:p>
            <a:fld id="{AD705328-F7DB-4DA3-9A59-1777933F03B6}"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141726692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jpe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hyperlink" Target="http://public.itrs.ne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hyperlink" Target="http://knowledge.wharton.upenn.edu/article.cfm?articleid=2163"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image" Target="../media/image34.wmf"/></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0.png"/><Relationship Id="rId7" Type="http://schemas.openxmlformats.org/officeDocument/2006/relationships/hyperlink" Target="http://en.wikipedia.org/wiki/Image:Microchips.jp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6.jpeg"/><Relationship Id="rId5" Type="http://schemas.openxmlformats.org/officeDocument/2006/relationships/hyperlink" Target="http://images.google.com/imgres?imgurl=http://cache.eb.com/eb/image?id=78522&amp;rendTypeId=4&amp;imgrefurl=http://www.britannica.com/ebc/art-72314/Using-a-013-micron-process-Intel-can-produce-some-470?articleTypeId=1&amp;h=450&amp;w=450&amp;sz=47&amp;hl=en&amp;start=1&amp;um=1&amp;usg=__UVMUzzqrf57im_-wfPxSE6sO414=&amp;tbnid=QS3ho05ISm2lqM:&amp;tbnh=127&amp;tbnw=127&amp;prev=/images?q=silicon+wafer&amp;um=1&amp;hl=en&amp;rls=com.microsoft:*:IE-SearchBox&amp;rlz=1I7GGLJ&amp;sa=N" TargetMode="External"/><Relationship Id="rId10" Type="http://schemas.openxmlformats.org/officeDocument/2006/relationships/image" Target="../media/image45.jpeg"/><Relationship Id="rId4" Type="http://schemas.openxmlformats.org/officeDocument/2006/relationships/image" Target="../media/image41.jpeg"/><Relationship Id="rId9"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32.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58.wmf"/><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1.jpeg"/><Relationship Id="rId5" Type="http://schemas.openxmlformats.org/officeDocument/2006/relationships/hyperlink" Target="http://www.intel.com/technology/architecture-silicon/2billion.htm?id=tech_mooreslaw+%20body_2billion" TargetMode="Externa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azquotes.com/quote/1313295?ref=binary"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2" name="Rectangle 6"/>
          <p:cNvSpPr>
            <a:spLocks noGrp="1" noChangeArrowheads="1"/>
          </p:cNvSpPr>
          <p:nvPr>
            <p:ph type="ctrTitle"/>
          </p:nvPr>
        </p:nvSpPr>
        <p:spPr>
          <a:xfrm>
            <a:off x="206477" y="2438400"/>
            <a:ext cx="8686800" cy="685800"/>
          </a:xfrm>
          <a:noFill/>
          <a:ln/>
        </p:spPr>
        <p:txBody>
          <a:bodyPr>
            <a:normAutofit/>
          </a:bodyPr>
          <a:lstStyle/>
          <a:p>
            <a:r>
              <a:rPr lang="en-US" sz="3200" dirty="0"/>
              <a:t>Digital Logic Design</a:t>
            </a:r>
          </a:p>
        </p:txBody>
      </p:sp>
      <p:sp>
        <p:nvSpPr>
          <p:cNvPr id="70661" name="Rectangle 5"/>
          <p:cNvSpPr>
            <a:spLocks noGrp="1" noChangeArrowheads="1"/>
          </p:cNvSpPr>
          <p:nvPr>
            <p:ph type="subTitle" idx="1"/>
          </p:nvPr>
        </p:nvSpPr>
        <p:spPr>
          <a:xfrm>
            <a:off x="4355690" y="4038600"/>
            <a:ext cx="4572000" cy="2286000"/>
          </a:xfrm>
        </p:spPr>
        <p:txBody>
          <a:bodyPr/>
          <a:lstStyle/>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endParaRPr lang="en-US" sz="2000" dirty="0"/>
          </a:p>
        </p:txBody>
      </p:sp>
      <p:sp>
        <p:nvSpPr>
          <p:cNvPr id="10" name="TextBox 9"/>
          <p:cNvSpPr txBox="1"/>
          <p:nvPr/>
        </p:nvSpPr>
        <p:spPr>
          <a:xfrm>
            <a:off x="609600" y="5483423"/>
            <a:ext cx="3489801" cy="307777"/>
          </a:xfrm>
          <a:prstGeom prst="rect">
            <a:avLst/>
          </a:prstGeom>
          <a:noFill/>
        </p:spPr>
        <p:txBody>
          <a:bodyPr wrap="none" rtlCol="0">
            <a:spAutoFit/>
          </a:bodyPr>
          <a:lstStyle/>
          <a:p>
            <a:r>
              <a:rPr lang="en-US" sz="1400" dirty="0">
                <a:solidFill>
                  <a:schemeClr val="bg1"/>
                </a:solidFill>
              </a:rPr>
              <a:t>(AMD X4 Proc; photo: Sc. Am, Jan. 2010)</a:t>
            </a:r>
          </a:p>
        </p:txBody>
      </p:sp>
      <p:sp>
        <p:nvSpPr>
          <p:cNvPr id="11" name="TextBox 10"/>
          <p:cNvSpPr txBox="1"/>
          <p:nvPr/>
        </p:nvSpPr>
        <p:spPr>
          <a:xfrm>
            <a:off x="5791200" y="4800600"/>
            <a:ext cx="2125903" cy="523220"/>
          </a:xfrm>
          <a:prstGeom prst="rect">
            <a:avLst/>
          </a:prstGeom>
          <a:noFill/>
        </p:spPr>
        <p:txBody>
          <a:bodyPr wrap="none" rtlCol="0">
            <a:spAutoFit/>
          </a:bodyPr>
          <a:lstStyle/>
          <a:p>
            <a:r>
              <a:rPr lang="en-US" sz="2800" dirty="0">
                <a:solidFill>
                  <a:schemeClr val="tx1"/>
                </a:solidFill>
              </a:rPr>
              <a:t>Spring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3314" name="Picture 2"/>
          <p:cNvPicPr>
            <a:picLocks noChangeAspect="1" noChangeArrowheads="1"/>
          </p:cNvPicPr>
          <p:nvPr/>
        </p:nvPicPr>
        <p:blipFill>
          <a:blip r:embed="rId2" cstate="print"/>
          <a:srcRect/>
          <a:stretch>
            <a:fillRect/>
          </a:stretch>
        </p:blipFill>
        <p:spPr bwMode="auto">
          <a:xfrm>
            <a:off x="457200" y="228600"/>
            <a:ext cx="8305799" cy="6096000"/>
          </a:xfrm>
          <a:prstGeom prst="rect">
            <a:avLst/>
          </a:prstGeom>
          <a:noFill/>
          <a:ln w="9525">
            <a:noFill/>
            <a:miter lim="800000"/>
            <a:headEnd/>
            <a:tailEnd/>
          </a:ln>
        </p:spPr>
      </p:pic>
    </p:spTree>
    <p:extLst>
      <p:ext uri="{BB962C8B-B14F-4D97-AF65-F5344CB8AC3E}">
        <p14:creationId xmlns:p14="http://schemas.microsoft.com/office/powerpoint/2010/main" val="28953755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xfrm>
            <a:off x="715962" y="0"/>
            <a:ext cx="7772401" cy="1020763"/>
          </a:xfrm>
          <a:prstGeom prst="rect">
            <a:avLst/>
          </a:prstGeom>
        </p:spPr>
        <p:txBody>
          <a:bodyPr>
            <a:normAutofit/>
          </a:bodyPr>
          <a:lstStyle/>
          <a:p>
            <a:r>
              <a:t>Conversion - Summary</a:t>
            </a:r>
          </a:p>
        </p:txBody>
      </p:sp>
      <p:grpSp>
        <p:nvGrpSpPr>
          <p:cNvPr id="159" name="Group 159"/>
          <p:cNvGrpSpPr/>
          <p:nvPr/>
        </p:nvGrpSpPr>
        <p:grpSpPr>
          <a:xfrm>
            <a:off x="3505200" y="3530600"/>
            <a:ext cx="1536700" cy="711200"/>
            <a:chOff x="0" y="0"/>
            <a:chExt cx="1536700" cy="711200"/>
          </a:xfrm>
        </p:grpSpPr>
        <p:sp>
          <p:nvSpPr>
            <p:cNvPr id="157" name="Shape 157"/>
            <p:cNvSpPr/>
            <p:nvPr/>
          </p:nvSpPr>
          <p:spPr>
            <a:xfrm>
              <a:off x="0" y="0"/>
              <a:ext cx="1536700" cy="711200"/>
            </a:xfrm>
            <a:prstGeom prst="ellipse">
              <a:avLst/>
            </a:prstGeom>
            <a:solidFill>
              <a:srgbClr val="FFFFFF"/>
            </a:solidFill>
            <a:ln w="28575" cap="flat">
              <a:solidFill>
                <a:srgbClr val="3333FF"/>
              </a:solidFill>
              <a:prstDash val="solid"/>
              <a:round/>
            </a:ln>
            <a:effectLst/>
          </p:spPr>
          <p:txBody>
            <a:bodyPr wrap="square" lIns="45719" tIns="45719" rIns="45719" bIns="45719" numCol="1" anchor="ctr">
              <a:noAutofit/>
            </a:bodyPr>
            <a:lstStyle/>
            <a:p>
              <a:pPr algn="ctr">
                <a:spcBef>
                  <a:spcPts val="600"/>
                </a:spcBef>
                <a:defRPr sz="2800">
                  <a:latin typeface="Arial Unicode MS"/>
                  <a:ea typeface="Arial Unicode MS"/>
                  <a:cs typeface="Arial Unicode MS"/>
                  <a:sym typeface="Arial Unicode MS"/>
                </a:defRPr>
              </a:pPr>
              <a:endParaRPr/>
            </a:p>
          </p:txBody>
        </p:sp>
        <p:sp>
          <p:nvSpPr>
            <p:cNvPr id="158" name="Shape 158"/>
            <p:cNvSpPr/>
            <p:nvPr/>
          </p:nvSpPr>
          <p:spPr>
            <a:xfrm>
              <a:off x="72970" y="112496"/>
              <a:ext cx="1390760" cy="4862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lvl1pPr algn="ct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Binary</a:t>
              </a:r>
            </a:p>
          </p:txBody>
        </p:sp>
      </p:grpSp>
      <p:sp>
        <p:nvSpPr>
          <p:cNvPr id="160" name="Shape 160"/>
          <p:cNvSpPr/>
          <p:nvPr/>
        </p:nvSpPr>
        <p:spPr>
          <a:xfrm>
            <a:off x="936625" y="2439988"/>
            <a:ext cx="1647910" cy="4862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Decimal</a:t>
            </a:r>
          </a:p>
        </p:txBody>
      </p:sp>
      <p:sp>
        <p:nvSpPr>
          <p:cNvPr id="161" name="Shape 161"/>
          <p:cNvSpPr/>
          <p:nvPr/>
        </p:nvSpPr>
        <p:spPr>
          <a:xfrm>
            <a:off x="6550025" y="2211388"/>
            <a:ext cx="2458428" cy="4862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Hexadecimal</a:t>
            </a:r>
          </a:p>
        </p:txBody>
      </p:sp>
      <p:sp>
        <p:nvSpPr>
          <p:cNvPr id="162" name="Shape 162"/>
          <p:cNvSpPr/>
          <p:nvPr/>
        </p:nvSpPr>
        <p:spPr>
          <a:xfrm>
            <a:off x="3730625" y="5399087"/>
            <a:ext cx="1173371" cy="48620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Octal</a:t>
            </a:r>
          </a:p>
        </p:txBody>
      </p:sp>
      <p:sp>
        <p:nvSpPr>
          <p:cNvPr id="163" name="Shape 163"/>
          <p:cNvSpPr/>
          <p:nvPr/>
        </p:nvSpPr>
        <p:spPr>
          <a:xfrm>
            <a:off x="3009900" y="1866900"/>
            <a:ext cx="3665336" cy="317501"/>
          </a:xfrm>
          <a:custGeom>
            <a:avLst/>
            <a:gdLst/>
            <a:ahLst/>
            <a:cxnLst>
              <a:cxn ang="0">
                <a:pos x="wd2" y="hd2"/>
              </a:cxn>
              <a:cxn ang="5400000">
                <a:pos x="wd2" y="hd2"/>
              </a:cxn>
              <a:cxn ang="10800000">
                <a:pos x="wd2" y="hd2"/>
              </a:cxn>
              <a:cxn ang="16200000">
                <a:pos x="wd2" y="hd2"/>
              </a:cxn>
            </a:cxnLst>
            <a:rect l="0" t="0" r="r" b="b"/>
            <a:pathLst>
              <a:path w="21600" h="21600" extrusionOk="0">
                <a:moveTo>
                  <a:pt x="9299" y="136"/>
                </a:moveTo>
                <a:lnTo>
                  <a:pt x="9299" y="136"/>
                </a:lnTo>
                <a:cubicBezTo>
                  <a:pt x="5069" y="1365"/>
                  <a:pt x="1871" y="10606"/>
                  <a:pt x="1871" y="21600"/>
                </a:cubicBezTo>
                <a:lnTo>
                  <a:pt x="0" y="21600"/>
                </a:lnTo>
                <a:cubicBezTo>
                  <a:pt x="0" y="9671"/>
                  <a:pt x="3744" y="0"/>
                  <a:pt x="8364" y="0"/>
                </a:cubicBezTo>
                <a:lnTo>
                  <a:pt x="10235" y="0"/>
                </a:lnTo>
                <a:cubicBezTo>
                  <a:pt x="13779" y="0"/>
                  <a:pt x="16938" y="5770"/>
                  <a:pt x="18120" y="14400"/>
                </a:cubicBezTo>
                <a:lnTo>
                  <a:pt x="21600" y="14400"/>
                </a:lnTo>
                <a:lnTo>
                  <a:pt x="17663" y="21600"/>
                </a:lnTo>
                <a:lnTo>
                  <a:pt x="12769" y="14400"/>
                </a:lnTo>
                <a:lnTo>
                  <a:pt x="16249" y="14400"/>
                </a:lnTo>
                <a:lnTo>
                  <a:pt x="16249" y="14400"/>
                </a:lnTo>
                <a:cubicBezTo>
                  <a:pt x="15067" y="5770"/>
                  <a:pt x="11908" y="0"/>
                  <a:pt x="8364"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4" name="Shape 164"/>
          <p:cNvSpPr/>
          <p:nvPr/>
        </p:nvSpPr>
        <p:spPr>
          <a:xfrm>
            <a:off x="2917825" y="1462087"/>
            <a:ext cx="2153950"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500"/>
              </a:spcBef>
              <a:buFont typeface="Wingdings"/>
              <a:defRPr>
                <a:latin typeface="Arial"/>
                <a:ea typeface="Arial"/>
                <a:cs typeface="Arial"/>
                <a:sym typeface="Arial"/>
              </a:defRPr>
            </a:lvl1pPr>
          </a:lstStyle>
          <a:p>
            <a:pPr>
              <a:defRPr sz="2800">
                <a:latin typeface="Arial Unicode MS"/>
                <a:ea typeface="Arial Unicode MS"/>
                <a:cs typeface="Arial Unicode MS"/>
                <a:sym typeface="Arial Unicode MS"/>
              </a:defRPr>
            </a:pPr>
            <a:r>
              <a:rPr sz="2400">
                <a:latin typeface="Arial"/>
                <a:ea typeface="Arial"/>
                <a:cs typeface="Arial"/>
                <a:sym typeface="Arial"/>
              </a:rPr>
              <a:t>Divisions by 16</a:t>
            </a:r>
          </a:p>
        </p:txBody>
      </p:sp>
      <p:sp>
        <p:nvSpPr>
          <p:cNvPr id="165" name="Shape 165"/>
          <p:cNvSpPr/>
          <p:nvPr/>
        </p:nvSpPr>
        <p:spPr>
          <a:xfrm rot="10800000">
            <a:off x="2748527" y="2539999"/>
            <a:ext cx="3664973" cy="292102"/>
          </a:xfrm>
          <a:custGeom>
            <a:avLst/>
            <a:gdLst/>
            <a:ahLst/>
            <a:cxnLst>
              <a:cxn ang="0">
                <a:pos x="wd2" y="hd2"/>
              </a:cxn>
              <a:cxn ang="5400000">
                <a:pos x="wd2" y="hd2"/>
              </a:cxn>
              <a:cxn ang="10800000">
                <a:pos x="wd2" y="hd2"/>
              </a:cxn>
              <a:cxn ang="16200000">
                <a:pos x="wd2" y="hd2"/>
              </a:cxn>
            </a:cxnLst>
            <a:rect l="0" t="0" r="r" b="b"/>
            <a:pathLst>
              <a:path w="21600" h="21600" extrusionOk="0">
                <a:moveTo>
                  <a:pt x="9263" y="114"/>
                </a:moveTo>
                <a:lnTo>
                  <a:pt x="9263" y="114"/>
                </a:lnTo>
                <a:cubicBezTo>
                  <a:pt x="4978" y="1248"/>
                  <a:pt x="1722" y="10527"/>
                  <a:pt x="1722" y="21600"/>
                </a:cubicBezTo>
                <a:lnTo>
                  <a:pt x="0" y="21600"/>
                </a:lnTo>
                <a:cubicBezTo>
                  <a:pt x="0" y="9671"/>
                  <a:pt x="3762" y="0"/>
                  <a:pt x="8402" y="0"/>
                </a:cubicBezTo>
                <a:lnTo>
                  <a:pt x="10123" y="0"/>
                </a:lnTo>
                <a:cubicBezTo>
                  <a:pt x="13684" y="0"/>
                  <a:pt x="16858" y="5770"/>
                  <a:pt x="18045" y="14400"/>
                </a:cubicBezTo>
                <a:lnTo>
                  <a:pt x="21600" y="14400"/>
                </a:lnTo>
                <a:lnTo>
                  <a:pt x="17664" y="21600"/>
                </a:lnTo>
                <a:lnTo>
                  <a:pt x="12768" y="14400"/>
                </a:lnTo>
                <a:lnTo>
                  <a:pt x="16323" y="14400"/>
                </a:lnTo>
                <a:lnTo>
                  <a:pt x="16323" y="14400"/>
                </a:lnTo>
                <a:cubicBezTo>
                  <a:pt x="15136" y="5770"/>
                  <a:pt x="11962" y="0"/>
                  <a:pt x="8402"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6" name="Shape 166"/>
          <p:cNvSpPr/>
          <p:nvPr/>
        </p:nvSpPr>
        <p:spPr>
          <a:xfrm>
            <a:off x="4149725" y="2346325"/>
            <a:ext cx="1194497" cy="55377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spcBef>
                <a:spcPts val="600"/>
              </a:spcBef>
              <a:buFont typeface="Wingdings"/>
              <a:defRPr sz="2800">
                <a:latin typeface="Arial Unicode MS"/>
                <a:ea typeface="Arial Unicode MS"/>
                <a:cs typeface="Arial Unicode MS"/>
                <a:sym typeface="Arial Unicode MS"/>
              </a:defRPr>
            </a:pPr>
            <a:r>
              <a:rPr>
                <a:latin typeface="Symbol"/>
                <a:ea typeface="Symbol"/>
                <a:cs typeface="Symbol"/>
                <a:sym typeface="Symbol"/>
              </a:rPr>
              <a:t>∑</a:t>
            </a:r>
            <a:r>
              <a:rPr>
                <a:latin typeface="Arial"/>
                <a:ea typeface="Arial"/>
                <a:cs typeface="Arial"/>
                <a:sym typeface="Arial"/>
              </a:rPr>
              <a:t>A</a:t>
            </a:r>
            <a:r>
              <a:rPr baseline="-25000">
                <a:latin typeface="Arial"/>
                <a:ea typeface="Arial"/>
                <a:cs typeface="Arial"/>
                <a:sym typeface="Arial"/>
              </a:rPr>
              <a:t>i</a:t>
            </a:r>
            <a:r>
              <a:rPr>
                <a:latin typeface="Arial"/>
                <a:ea typeface="Arial"/>
                <a:cs typeface="Arial"/>
                <a:sym typeface="Arial"/>
              </a:rPr>
              <a:t>.16</a:t>
            </a:r>
            <a:r>
              <a:rPr baseline="30000">
                <a:latin typeface="Arial"/>
                <a:ea typeface="Arial"/>
                <a:cs typeface="Arial"/>
                <a:sym typeface="Arial"/>
              </a:rPr>
              <a:t>i</a:t>
            </a:r>
          </a:p>
        </p:txBody>
      </p:sp>
      <p:sp>
        <p:nvSpPr>
          <p:cNvPr id="167" name="Shape 167"/>
          <p:cNvSpPr/>
          <p:nvPr/>
        </p:nvSpPr>
        <p:spPr>
          <a:xfrm rot="14002721">
            <a:off x="-40491" y="4331653"/>
            <a:ext cx="3670942" cy="709613"/>
          </a:xfrm>
          <a:custGeom>
            <a:avLst/>
            <a:gdLst/>
            <a:ahLst/>
            <a:cxnLst>
              <a:cxn ang="0">
                <a:pos x="wd2" y="hd2"/>
              </a:cxn>
              <a:cxn ang="5400000">
                <a:pos x="wd2" y="hd2"/>
              </a:cxn>
              <a:cxn ang="10800000">
                <a:pos x="wd2" y="hd2"/>
              </a:cxn>
              <a:cxn ang="16200000">
                <a:pos x="wd2" y="hd2"/>
              </a:cxn>
            </a:cxnLst>
            <a:rect l="0" t="0" r="r" b="b"/>
            <a:pathLst>
              <a:path w="21600" h="21600" extrusionOk="0">
                <a:moveTo>
                  <a:pt x="9862" y="793"/>
                </a:moveTo>
                <a:lnTo>
                  <a:pt x="9862" y="793"/>
                </a:lnTo>
                <a:cubicBezTo>
                  <a:pt x="6500" y="3397"/>
                  <a:pt x="4175" y="11905"/>
                  <a:pt x="4175" y="21600"/>
                </a:cubicBezTo>
                <a:lnTo>
                  <a:pt x="0" y="21600"/>
                </a:lnTo>
                <a:cubicBezTo>
                  <a:pt x="0" y="9671"/>
                  <a:pt x="3481" y="0"/>
                  <a:pt x="7774" y="0"/>
                </a:cubicBezTo>
                <a:lnTo>
                  <a:pt x="11949" y="0"/>
                </a:lnTo>
                <a:cubicBezTo>
                  <a:pt x="15244" y="0"/>
                  <a:pt x="18181" y="5770"/>
                  <a:pt x="19279" y="14400"/>
                </a:cubicBezTo>
                <a:lnTo>
                  <a:pt x="21600" y="14400"/>
                </a:lnTo>
                <a:lnTo>
                  <a:pt x="17636" y="21600"/>
                </a:lnTo>
                <a:lnTo>
                  <a:pt x="12782" y="14400"/>
                </a:lnTo>
                <a:lnTo>
                  <a:pt x="15103" y="14400"/>
                </a:lnTo>
                <a:lnTo>
                  <a:pt x="15103" y="14400"/>
                </a:lnTo>
                <a:cubicBezTo>
                  <a:pt x="14005" y="5770"/>
                  <a:pt x="11068" y="0"/>
                  <a:pt x="7774"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8" name="Shape 168"/>
          <p:cNvSpPr/>
          <p:nvPr/>
        </p:nvSpPr>
        <p:spPr>
          <a:xfrm>
            <a:off x="492125" y="4795837"/>
            <a:ext cx="1095526" cy="62059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spcBef>
                <a:spcPts val="600"/>
              </a:spcBef>
              <a:buFont typeface="Wingdings"/>
              <a:defRPr sz="2800">
                <a:latin typeface="Arial Unicode MS"/>
                <a:ea typeface="Arial Unicode MS"/>
                <a:cs typeface="Arial Unicode MS"/>
                <a:sym typeface="Arial Unicode MS"/>
              </a:defRPr>
            </a:pPr>
            <a:r>
              <a:rPr>
                <a:latin typeface="Symbol"/>
                <a:ea typeface="Symbol"/>
                <a:cs typeface="Symbol"/>
                <a:sym typeface="Symbol"/>
              </a:rPr>
              <a:t>∑</a:t>
            </a:r>
            <a:r>
              <a:t> </a:t>
            </a:r>
            <a:r>
              <a:rPr>
                <a:latin typeface="Arial"/>
                <a:ea typeface="Arial"/>
                <a:cs typeface="Arial"/>
                <a:sym typeface="Arial"/>
              </a:rPr>
              <a:t>A</a:t>
            </a:r>
            <a:r>
              <a:rPr baseline="-25000">
                <a:latin typeface="Arial"/>
                <a:ea typeface="Arial"/>
                <a:cs typeface="Arial"/>
                <a:sym typeface="Arial"/>
              </a:rPr>
              <a:t>i</a:t>
            </a:r>
            <a:r>
              <a:rPr>
                <a:latin typeface="Arial"/>
                <a:ea typeface="Arial"/>
                <a:cs typeface="Arial"/>
                <a:sym typeface="Arial"/>
              </a:rPr>
              <a:t>.8</a:t>
            </a:r>
            <a:r>
              <a:rPr baseline="30000">
                <a:latin typeface="Arial"/>
                <a:ea typeface="Arial"/>
                <a:cs typeface="Arial"/>
                <a:sym typeface="Arial"/>
              </a:rPr>
              <a:t>i</a:t>
            </a:r>
          </a:p>
        </p:txBody>
      </p:sp>
      <p:sp>
        <p:nvSpPr>
          <p:cNvPr id="169" name="Shape 169"/>
          <p:cNvSpPr/>
          <p:nvPr/>
        </p:nvSpPr>
        <p:spPr>
          <a:xfrm rot="3235834">
            <a:off x="727152" y="4132658"/>
            <a:ext cx="3668922" cy="568326"/>
          </a:xfrm>
          <a:custGeom>
            <a:avLst/>
            <a:gdLst/>
            <a:ahLst/>
            <a:cxnLst>
              <a:cxn ang="0">
                <a:pos x="wd2" y="hd2"/>
              </a:cxn>
              <a:cxn ang="5400000">
                <a:pos x="wd2" y="hd2"/>
              </a:cxn>
              <a:cxn ang="10800000">
                <a:pos x="wd2" y="hd2"/>
              </a:cxn>
              <a:cxn ang="16200000">
                <a:pos x="wd2" y="hd2"/>
              </a:cxn>
            </a:cxnLst>
            <a:rect l="0" t="0" r="r" b="b"/>
            <a:pathLst>
              <a:path w="21600" h="21600" extrusionOk="0">
                <a:moveTo>
                  <a:pt x="9659" y="479"/>
                </a:moveTo>
                <a:lnTo>
                  <a:pt x="9659" y="479"/>
                </a:lnTo>
                <a:cubicBezTo>
                  <a:pt x="5977" y="2613"/>
                  <a:pt x="3346" y="11414"/>
                  <a:pt x="3346" y="21600"/>
                </a:cubicBezTo>
                <a:lnTo>
                  <a:pt x="0" y="21600"/>
                </a:lnTo>
                <a:cubicBezTo>
                  <a:pt x="0" y="9671"/>
                  <a:pt x="3576" y="0"/>
                  <a:pt x="7986" y="0"/>
                </a:cubicBezTo>
                <a:lnTo>
                  <a:pt x="11332" y="0"/>
                </a:lnTo>
                <a:cubicBezTo>
                  <a:pt x="14717" y="0"/>
                  <a:pt x="17733" y="5770"/>
                  <a:pt x="18862" y="14400"/>
                </a:cubicBezTo>
                <a:lnTo>
                  <a:pt x="21600" y="14400"/>
                </a:lnTo>
                <a:lnTo>
                  <a:pt x="17645" y="21600"/>
                </a:lnTo>
                <a:lnTo>
                  <a:pt x="12777" y="14400"/>
                </a:lnTo>
                <a:lnTo>
                  <a:pt x="15516" y="14400"/>
                </a:lnTo>
                <a:lnTo>
                  <a:pt x="15516" y="14400"/>
                </a:lnTo>
                <a:cubicBezTo>
                  <a:pt x="14388" y="5770"/>
                  <a:pt x="11371" y="0"/>
                  <a:pt x="7986"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70" name="Shape 170"/>
          <p:cNvSpPr/>
          <p:nvPr/>
        </p:nvSpPr>
        <p:spPr>
          <a:xfrm rot="3675020">
            <a:off x="1370623" y="4052668"/>
            <a:ext cx="198443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500"/>
              </a:spcBef>
              <a:buFont typeface="Wingdings"/>
              <a:defRPr>
                <a:latin typeface="Arial"/>
                <a:ea typeface="Arial"/>
                <a:cs typeface="Arial"/>
                <a:sym typeface="Arial"/>
              </a:defRPr>
            </a:lvl1pPr>
          </a:lstStyle>
          <a:p>
            <a:pPr>
              <a:defRPr sz="2800">
                <a:latin typeface="Arial Unicode MS"/>
                <a:ea typeface="Arial Unicode MS"/>
                <a:cs typeface="Arial Unicode MS"/>
                <a:sym typeface="Arial Unicode MS"/>
              </a:defRPr>
            </a:pPr>
            <a:r>
              <a:rPr sz="2400">
                <a:latin typeface="Arial"/>
                <a:ea typeface="Arial"/>
                <a:cs typeface="Arial"/>
                <a:sym typeface="Arial"/>
              </a:rPr>
              <a:t>Divisions by 8</a:t>
            </a:r>
          </a:p>
        </p:txBody>
      </p:sp>
      <p:sp>
        <p:nvSpPr>
          <p:cNvPr id="171" name="Shape 171"/>
          <p:cNvSpPr/>
          <p:nvPr/>
        </p:nvSpPr>
        <p:spPr>
          <a:xfrm>
            <a:off x="2654300" y="2882900"/>
            <a:ext cx="914401" cy="711200"/>
          </a:xfrm>
          <a:prstGeom prst="line">
            <a:avLst/>
          </a:prstGeom>
          <a:ln w="28575">
            <a:solidFill>
              <a:srgbClr val="3333FF"/>
            </a:solidFill>
            <a:tailEnd type="triangle"/>
          </a:ln>
        </p:spPr>
        <p:txBody>
          <a:bodyPr lIns="45719" rIns="45719"/>
          <a:lstStyle/>
          <a:p>
            <a:pPr defTabSz="457200">
              <a:defRPr sz="1200">
                <a:latin typeface="+mn-lt"/>
                <a:ea typeface="+mn-ea"/>
                <a:cs typeface="+mn-cs"/>
                <a:sym typeface="Helvetica"/>
              </a:defRPr>
            </a:pPr>
            <a:endParaRPr/>
          </a:p>
        </p:txBody>
      </p:sp>
      <p:sp>
        <p:nvSpPr>
          <p:cNvPr id="172" name="Shape 172"/>
          <p:cNvSpPr/>
          <p:nvPr/>
        </p:nvSpPr>
        <p:spPr>
          <a:xfrm rot="2306521">
            <a:off x="2439303" y="2925021"/>
            <a:ext cx="1463574" cy="35066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400"/>
              </a:spcBef>
              <a:buFont typeface="Wingdings"/>
              <a:defRPr sz="1800">
                <a:latin typeface="Arial"/>
                <a:ea typeface="Arial"/>
                <a:cs typeface="Arial"/>
                <a:sym typeface="Arial"/>
              </a:defRPr>
            </a:lvl1pPr>
          </a:lstStyle>
          <a:p>
            <a:pPr>
              <a:defRPr sz="2800">
                <a:latin typeface="Arial Unicode MS"/>
                <a:ea typeface="Arial Unicode MS"/>
                <a:cs typeface="Arial Unicode MS"/>
                <a:sym typeface="Arial Unicode MS"/>
              </a:defRPr>
            </a:pPr>
            <a:r>
              <a:rPr sz="1800">
                <a:latin typeface="Arial"/>
                <a:ea typeface="Arial"/>
                <a:cs typeface="Arial"/>
                <a:sym typeface="Arial"/>
              </a:rPr>
              <a:t>Divisons by 2</a:t>
            </a:r>
          </a:p>
        </p:txBody>
      </p:sp>
      <p:sp>
        <p:nvSpPr>
          <p:cNvPr id="173" name="Shape 173"/>
          <p:cNvSpPr/>
          <p:nvPr/>
        </p:nvSpPr>
        <p:spPr>
          <a:xfrm flipH="1" flipV="1">
            <a:off x="2540000" y="2997200"/>
            <a:ext cx="889001" cy="698500"/>
          </a:xfrm>
          <a:prstGeom prst="line">
            <a:avLst/>
          </a:prstGeom>
          <a:ln w="28575">
            <a:solidFill>
              <a:srgbClr val="3333FF"/>
            </a:solidFill>
            <a:tailEnd type="triangle"/>
          </a:ln>
        </p:spPr>
        <p:txBody>
          <a:bodyPr lIns="45719" rIns="45719"/>
          <a:lstStyle/>
          <a:p>
            <a:pPr defTabSz="457200">
              <a:defRPr sz="1200">
                <a:latin typeface="+mn-lt"/>
                <a:ea typeface="+mn-ea"/>
                <a:cs typeface="+mn-cs"/>
                <a:sym typeface="Helvetica"/>
              </a:defRPr>
            </a:pPr>
            <a:endParaRPr/>
          </a:p>
        </p:txBody>
      </p:sp>
      <p:sp>
        <p:nvSpPr>
          <p:cNvPr id="174" name="Shape 174"/>
          <p:cNvSpPr/>
          <p:nvPr/>
        </p:nvSpPr>
        <p:spPr>
          <a:xfrm>
            <a:off x="2498725" y="3228975"/>
            <a:ext cx="710946" cy="46990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spcBef>
                <a:spcPts val="400"/>
              </a:spcBef>
              <a:buFont typeface="Wingdings"/>
              <a:defRPr sz="2800">
                <a:latin typeface="Arial Unicode MS"/>
                <a:ea typeface="Arial Unicode MS"/>
                <a:cs typeface="Arial Unicode MS"/>
                <a:sym typeface="Arial Unicode MS"/>
              </a:defRPr>
            </a:pPr>
            <a:r>
              <a:rPr sz="2000">
                <a:latin typeface="Symbol"/>
                <a:ea typeface="Symbol"/>
                <a:cs typeface="Symbol"/>
                <a:sym typeface="Symbol"/>
              </a:rPr>
              <a:t>Σ</a:t>
            </a:r>
            <a:r>
              <a:rPr sz="2000"/>
              <a:t>A</a:t>
            </a:r>
            <a:r>
              <a:rPr sz="2000" baseline="-25000"/>
              <a:t>i</a:t>
            </a:r>
            <a:r>
              <a:rPr sz="2000"/>
              <a:t>.2</a:t>
            </a:r>
            <a:r>
              <a:rPr sz="2000" baseline="30000"/>
              <a:t>i</a:t>
            </a:r>
          </a:p>
        </p:txBody>
      </p:sp>
      <p:sp>
        <p:nvSpPr>
          <p:cNvPr id="175" name="Shape 175"/>
          <p:cNvSpPr/>
          <p:nvPr/>
        </p:nvSpPr>
        <p:spPr>
          <a:xfrm>
            <a:off x="4241800" y="4318000"/>
            <a:ext cx="0" cy="1168400"/>
          </a:xfrm>
          <a:prstGeom prst="line">
            <a:avLst/>
          </a:prstGeom>
          <a:ln w="28575">
            <a:solidFill>
              <a:srgbClr val="3333FF"/>
            </a:solidFill>
            <a:headEnd type="triangle"/>
            <a:tailEnd type="triangle"/>
          </a:ln>
        </p:spPr>
        <p:txBody>
          <a:bodyPr lIns="45719" rIns="45719"/>
          <a:lstStyle/>
          <a:p>
            <a:pPr defTabSz="457200">
              <a:defRPr sz="1200">
                <a:latin typeface="+mn-lt"/>
                <a:ea typeface="+mn-ea"/>
                <a:cs typeface="+mn-cs"/>
                <a:sym typeface="Helvetica"/>
              </a:defRPr>
            </a:pPr>
            <a:endParaRPr/>
          </a:p>
        </p:txBody>
      </p:sp>
      <p:sp>
        <p:nvSpPr>
          <p:cNvPr id="176" name="Shape 176"/>
          <p:cNvSpPr/>
          <p:nvPr/>
        </p:nvSpPr>
        <p:spPr>
          <a:xfrm>
            <a:off x="4162425" y="4498975"/>
            <a:ext cx="1595438" cy="6673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400"/>
              </a:spcBef>
              <a:buFont typeface="Wingdings"/>
              <a:defRPr sz="2000">
                <a:latin typeface="Arial"/>
                <a:ea typeface="Arial"/>
                <a:cs typeface="Arial"/>
                <a:sym typeface="Arial"/>
              </a:defRPr>
            </a:lvl1pPr>
          </a:lstStyle>
          <a:p>
            <a:pPr>
              <a:defRPr sz="2800">
                <a:latin typeface="Arial Unicode MS"/>
                <a:ea typeface="Arial Unicode MS"/>
                <a:cs typeface="Arial Unicode MS"/>
                <a:sym typeface="Arial Unicode MS"/>
              </a:defRPr>
            </a:pPr>
            <a:r>
              <a:rPr sz="2000">
                <a:latin typeface="Arial"/>
                <a:ea typeface="Arial"/>
                <a:cs typeface="Arial"/>
                <a:sym typeface="Arial"/>
              </a:rPr>
              <a:t>Group in bits of 3</a:t>
            </a:r>
          </a:p>
        </p:txBody>
      </p:sp>
      <p:sp>
        <p:nvSpPr>
          <p:cNvPr id="177" name="Shape 177"/>
          <p:cNvSpPr/>
          <p:nvPr/>
        </p:nvSpPr>
        <p:spPr>
          <a:xfrm flipV="1">
            <a:off x="5206999" y="2743199"/>
            <a:ext cx="1308102" cy="952502"/>
          </a:xfrm>
          <a:prstGeom prst="line">
            <a:avLst/>
          </a:prstGeom>
          <a:ln w="28575">
            <a:solidFill>
              <a:srgbClr val="3333FF"/>
            </a:solidFill>
            <a:headEnd type="triangle"/>
            <a:tailEnd type="triangle"/>
          </a:ln>
        </p:spPr>
        <p:txBody>
          <a:bodyPr lIns="45719" rIns="45719"/>
          <a:lstStyle/>
          <a:p>
            <a:pPr defTabSz="457200">
              <a:defRPr sz="1200">
                <a:latin typeface="+mn-lt"/>
                <a:ea typeface="+mn-ea"/>
                <a:cs typeface="+mn-cs"/>
                <a:sym typeface="Helvetica"/>
              </a:defRPr>
            </a:pPr>
            <a:endParaRPr/>
          </a:p>
        </p:txBody>
      </p:sp>
      <p:sp>
        <p:nvSpPr>
          <p:cNvPr id="178" name="Shape 178"/>
          <p:cNvSpPr/>
          <p:nvPr/>
        </p:nvSpPr>
        <p:spPr>
          <a:xfrm>
            <a:off x="5876925" y="3165475"/>
            <a:ext cx="1595438" cy="6673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400"/>
              </a:spcBef>
              <a:buFont typeface="Wingdings"/>
              <a:defRPr sz="2000">
                <a:latin typeface="Arial"/>
                <a:ea typeface="Arial"/>
                <a:cs typeface="Arial"/>
                <a:sym typeface="Arial"/>
              </a:defRPr>
            </a:lvl1pPr>
          </a:lstStyle>
          <a:p>
            <a:pPr>
              <a:defRPr sz="2800">
                <a:latin typeface="Arial Unicode MS"/>
                <a:ea typeface="Arial Unicode MS"/>
                <a:cs typeface="Arial Unicode MS"/>
                <a:sym typeface="Arial Unicode MS"/>
              </a:defRPr>
            </a:pPr>
            <a:r>
              <a:rPr sz="2000">
                <a:latin typeface="Arial"/>
                <a:ea typeface="Arial"/>
                <a:cs typeface="Arial"/>
                <a:sym typeface="Arial"/>
              </a:rPr>
              <a:t>Group in bits of 4</a:t>
            </a:r>
          </a:p>
        </p:txBody>
      </p:sp>
      <p:sp>
        <p:nvSpPr>
          <p:cNvPr id="179" name="Shape 179"/>
          <p:cNvSpPr/>
          <p:nvPr/>
        </p:nvSpPr>
        <p:spPr>
          <a:xfrm>
            <a:off x="6000750" y="4248150"/>
            <a:ext cx="2927350" cy="117476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spcBef>
                <a:spcPts val="500"/>
              </a:spcBef>
              <a:buFont typeface="Wingdings"/>
              <a:defRPr sz="2800">
                <a:latin typeface="Arial Unicode MS"/>
                <a:ea typeface="Arial Unicode MS"/>
                <a:cs typeface="Arial Unicode MS"/>
                <a:sym typeface="Arial Unicode MS"/>
              </a:defRPr>
            </a:pPr>
            <a:r>
              <a:rPr sz="2400" b="1">
                <a:latin typeface="Arial"/>
                <a:ea typeface="Arial"/>
                <a:cs typeface="Arial"/>
                <a:sym typeface="Arial"/>
              </a:rPr>
              <a:t>Octal </a:t>
            </a:r>
            <a:r>
              <a:rPr sz="2400">
                <a:latin typeface="Symbol"/>
                <a:ea typeface="Symbol"/>
                <a:cs typeface="Symbol"/>
                <a:sym typeface="Symbol"/>
              </a:rPr>
              <a:t>↔</a:t>
            </a:r>
            <a:r>
              <a:rPr sz="2400" b="1">
                <a:latin typeface="Arial"/>
                <a:ea typeface="Arial"/>
                <a:cs typeface="Arial"/>
                <a:sym typeface="Arial"/>
              </a:rPr>
              <a:t>Hex: through the binary representation </a:t>
            </a:r>
          </a:p>
        </p:txBody>
      </p:sp>
      <p:sp>
        <p:nvSpPr>
          <p:cNvPr id="180" name="Shape 180"/>
          <p:cNvSpPr/>
          <p:nvPr/>
        </p:nvSpPr>
        <p:spPr>
          <a:xfrm>
            <a:off x="6829425" y="6139869"/>
            <a:ext cx="1635210" cy="654631"/>
          </a:xfrm>
          <a:prstGeom prst="rect">
            <a:avLst/>
          </a:prstGeom>
          <a:solidFill>
            <a:srgbClr val="FFFFFF"/>
          </a:solidFill>
          <a:ln w="12700">
            <a:miter lim="400000"/>
          </a:ln>
        </p:spPr>
        <p:txBody>
          <a:bodyPr lIns="45719" rIns="45719" anchor="ctr"/>
          <a:lstStyle/>
          <a:p>
            <a:endParaRPr/>
          </a:p>
        </p:txBody>
      </p:sp>
      <p:sp>
        <p:nvSpPr>
          <p:cNvPr id="181" name="Shape 181"/>
          <p:cNvSpPr/>
          <p:nvPr/>
        </p:nvSpPr>
        <p:spPr>
          <a:xfrm>
            <a:off x="-19050" y="6052306"/>
            <a:ext cx="2914650" cy="829757"/>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p:tmAbs val="0"/>
                                  </p:iterate>
                                  <p:childTnLst>
                                    <p:set>
                                      <p:cBhvr>
                                        <p:cTn id="6" fill="hold"/>
                                        <p:tgtEl>
                                          <p:spTgt spid="179"/>
                                        </p:tgtEl>
                                        <p:attrNameLst>
                                          <p:attrName>style.visibility</p:attrName>
                                        </p:attrNameLst>
                                      </p:cBhvr>
                                      <p:to>
                                        <p:strVal val="visible"/>
                                      </p:to>
                                    </p:set>
                                    <p:animEffect transition="in" filter="blinds(horizontal)">
                                      <p:cBhvr>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ctrTitle"/>
          </p:nvPr>
        </p:nvSpPr>
        <p:spPr>
          <a:xfrm>
            <a:off x="1143000" y="1122362"/>
            <a:ext cx="6858000" cy="2387601"/>
          </a:xfrm>
          <a:prstGeom prst="rect">
            <a:avLst/>
          </a:prstGeom>
        </p:spPr>
        <p:txBody>
          <a:bodyPr/>
          <a:lstStyle/>
          <a:p>
            <a:r>
              <a:t>Binary Arithmetic</a:t>
            </a:r>
          </a:p>
        </p:txBody>
      </p:sp>
      <p:sp>
        <p:nvSpPr>
          <p:cNvPr id="184" name="Shape 184"/>
          <p:cNvSpPr/>
          <p:nvPr/>
        </p:nvSpPr>
        <p:spPr>
          <a:xfrm>
            <a:off x="7749233" y="55245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xfrm>
            <a:off x="457200" y="274638"/>
            <a:ext cx="8229600" cy="1143001"/>
          </a:xfrm>
          <a:prstGeom prst="rect">
            <a:avLst/>
          </a:prstGeom>
        </p:spPr>
        <p:txBody>
          <a:bodyPr/>
          <a:lstStyle/>
          <a:p>
            <a:endParaRPr/>
          </a:p>
        </p:txBody>
      </p:sp>
      <p:sp>
        <p:nvSpPr>
          <p:cNvPr id="187" name="Shape 187"/>
          <p:cNvSpPr>
            <a:spLocks noGrp="1"/>
          </p:cNvSpPr>
          <p:nvPr>
            <p:ph type="body" idx="1"/>
          </p:nvPr>
        </p:nvSpPr>
        <p:spPr>
          <a:xfrm>
            <a:off x="457200" y="1600200"/>
            <a:ext cx="8229600" cy="4525963"/>
          </a:xfrm>
          <a:prstGeom prst="rect">
            <a:avLst/>
          </a:prstGeom>
        </p:spPr>
        <p:txBody>
          <a:bodyPr/>
          <a:lstStyle/>
          <a:p>
            <a:endParaRPr/>
          </a:p>
        </p:txBody>
      </p:sp>
      <p:pic>
        <p:nvPicPr>
          <p:cNvPr id="188" name="image4.png"/>
          <p:cNvPicPr>
            <a:picLocks noChangeAspect="1"/>
          </p:cNvPicPr>
          <p:nvPr/>
        </p:nvPicPr>
        <p:blipFill>
          <a:blip r:embed="rId2"/>
          <a:stretch>
            <a:fillRect/>
          </a:stretch>
        </p:blipFill>
        <p:spPr>
          <a:xfrm>
            <a:off x="457200" y="152400"/>
            <a:ext cx="8458200" cy="6324600"/>
          </a:xfrm>
          <a:prstGeom prst="rect">
            <a:avLst/>
          </a:prstGeom>
          <a:ln w="12700">
            <a:miter lim="400000"/>
          </a:ln>
        </p:spPr>
      </p:pic>
      <p:sp>
        <p:nvSpPr>
          <p:cNvPr id="189" name="Shape 189"/>
          <p:cNvSpPr/>
          <p:nvPr/>
        </p:nvSpPr>
        <p:spPr>
          <a:xfrm>
            <a:off x="8610600" y="6172200"/>
            <a:ext cx="1524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xfrm>
            <a:off x="457200" y="274638"/>
            <a:ext cx="8229600" cy="1143001"/>
          </a:xfrm>
          <a:prstGeom prst="rect">
            <a:avLst/>
          </a:prstGeom>
        </p:spPr>
        <p:txBody>
          <a:bodyPr/>
          <a:lstStyle/>
          <a:p>
            <a:endParaRPr/>
          </a:p>
        </p:txBody>
      </p:sp>
      <p:sp>
        <p:nvSpPr>
          <p:cNvPr id="192" name="Shape 192"/>
          <p:cNvSpPr>
            <a:spLocks noGrp="1"/>
          </p:cNvSpPr>
          <p:nvPr>
            <p:ph type="body" idx="1"/>
          </p:nvPr>
        </p:nvSpPr>
        <p:spPr>
          <a:xfrm>
            <a:off x="457200" y="1600200"/>
            <a:ext cx="8229600" cy="4525963"/>
          </a:xfrm>
          <a:prstGeom prst="rect">
            <a:avLst/>
          </a:prstGeom>
        </p:spPr>
        <p:txBody>
          <a:bodyPr/>
          <a:lstStyle/>
          <a:p>
            <a:endParaRPr/>
          </a:p>
        </p:txBody>
      </p:sp>
      <p:pic>
        <p:nvPicPr>
          <p:cNvPr id="193" name="image5.png"/>
          <p:cNvPicPr>
            <a:picLocks noChangeAspect="1"/>
          </p:cNvPicPr>
          <p:nvPr/>
        </p:nvPicPr>
        <p:blipFill>
          <a:blip r:embed="rId2"/>
          <a:stretch>
            <a:fillRect/>
          </a:stretch>
        </p:blipFill>
        <p:spPr>
          <a:xfrm>
            <a:off x="381000" y="0"/>
            <a:ext cx="8382000" cy="6553200"/>
          </a:xfrm>
          <a:prstGeom prst="rect">
            <a:avLst/>
          </a:prstGeom>
          <a:ln w="12700">
            <a:miter lim="400000"/>
          </a:ln>
        </p:spPr>
      </p:pic>
      <p:sp>
        <p:nvSpPr>
          <p:cNvPr id="194" name="Shape 194"/>
          <p:cNvSpPr/>
          <p:nvPr/>
        </p:nvSpPr>
        <p:spPr>
          <a:xfrm>
            <a:off x="8382000" y="6248400"/>
            <a:ext cx="2286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xfrm>
            <a:off x="457200" y="274638"/>
            <a:ext cx="8229600" cy="1143001"/>
          </a:xfrm>
          <a:prstGeom prst="rect">
            <a:avLst/>
          </a:prstGeom>
        </p:spPr>
        <p:txBody>
          <a:bodyPr/>
          <a:lstStyle/>
          <a:p>
            <a:endParaRPr/>
          </a:p>
        </p:txBody>
      </p:sp>
      <p:sp>
        <p:nvSpPr>
          <p:cNvPr id="197" name="Shape 197"/>
          <p:cNvSpPr>
            <a:spLocks noGrp="1"/>
          </p:cNvSpPr>
          <p:nvPr>
            <p:ph type="body" idx="1"/>
          </p:nvPr>
        </p:nvSpPr>
        <p:spPr>
          <a:xfrm>
            <a:off x="457200" y="1600200"/>
            <a:ext cx="8229600" cy="4525963"/>
          </a:xfrm>
          <a:prstGeom prst="rect">
            <a:avLst/>
          </a:prstGeom>
        </p:spPr>
        <p:txBody>
          <a:bodyPr/>
          <a:lstStyle/>
          <a:p>
            <a:endParaRPr/>
          </a:p>
        </p:txBody>
      </p:sp>
      <p:pic>
        <p:nvPicPr>
          <p:cNvPr id="198" name="image6.png"/>
          <p:cNvPicPr>
            <a:picLocks noChangeAspect="1"/>
          </p:cNvPicPr>
          <p:nvPr/>
        </p:nvPicPr>
        <p:blipFill>
          <a:blip r:embed="rId2"/>
          <a:stretch>
            <a:fillRect/>
          </a:stretch>
        </p:blipFill>
        <p:spPr>
          <a:xfrm>
            <a:off x="457200" y="228600"/>
            <a:ext cx="8382000" cy="6248400"/>
          </a:xfrm>
          <a:prstGeom prst="rect">
            <a:avLst/>
          </a:prstGeom>
          <a:ln w="12700">
            <a:miter lim="400000"/>
          </a:ln>
        </p:spPr>
      </p:pic>
      <p:sp>
        <p:nvSpPr>
          <p:cNvPr id="199" name="Shape 199"/>
          <p:cNvSpPr/>
          <p:nvPr/>
        </p:nvSpPr>
        <p:spPr>
          <a:xfrm>
            <a:off x="8458200" y="6172200"/>
            <a:ext cx="2286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title"/>
          </p:nvPr>
        </p:nvSpPr>
        <p:spPr>
          <a:xfrm>
            <a:off x="457200" y="274638"/>
            <a:ext cx="8229600" cy="1143001"/>
          </a:xfrm>
          <a:prstGeom prst="rect">
            <a:avLst/>
          </a:prstGeom>
        </p:spPr>
        <p:txBody>
          <a:bodyPr/>
          <a:lstStyle/>
          <a:p>
            <a:endParaRPr/>
          </a:p>
        </p:txBody>
      </p:sp>
      <p:sp>
        <p:nvSpPr>
          <p:cNvPr id="202" name="Shape 202"/>
          <p:cNvSpPr>
            <a:spLocks noGrp="1"/>
          </p:cNvSpPr>
          <p:nvPr>
            <p:ph type="body" idx="1"/>
          </p:nvPr>
        </p:nvSpPr>
        <p:spPr>
          <a:xfrm>
            <a:off x="457200" y="1600200"/>
            <a:ext cx="8229600" cy="4525963"/>
          </a:xfrm>
          <a:prstGeom prst="rect">
            <a:avLst/>
          </a:prstGeom>
        </p:spPr>
        <p:txBody>
          <a:bodyPr/>
          <a:lstStyle/>
          <a:p>
            <a:endParaRPr/>
          </a:p>
        </p:txBody>
      </p:sp>
      <p:pic>
        <p:nvPicPr>
          <p:cNvPr id="203" name="image7.png"/>
          <p:cNvPicPr>
            <a:picLocks noChangeAspect="1"/>
          </p:cNvPicPr>
          <p:nvPr/>
        </p:nvPicPr>
        <p:blipFill>
          <a:blip r:embed="rId2"/>
          <a:stretch>
            <a:fillRect/>
          </a:stretch>
        </p:blipFill>
        <p:spPr>
          <a:xfrm>
            <a:off x="381000" y="228600"/>
            <a:ext cx="8458201" cy="6172200"/>
          </a:xfrm>
          <a:prstGeom prst="rect">
            <a:avLst/>
          </a:prstGeom>
          <a:ln w="12700">
            <a:miter lim="400000"/>
          </a:ln>
        </p:spPr>
      </p:pic>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p:cNvSpPr>
          <p:nvPr>
            <p:ph type="title"/>
          </p:nvPr>
        </p:nvSpPr>
        <p:spPr>
          <a:xfrm>
            <a:off x="457200" y="274638"/>
            <a:ext cx="8229600" cy="1143001"/>
          </a:xfrm>
          <a:prstGeom prst="rect">
            <a:avLst/>
          </a:prstGeom>
        </p:spPr>
        <p:txBody>
          <a:bodyPr/>
          <a:lstStyle/>
          <a:p>
            <a:endParaRPr/>
          </a:p>
        </p:txBody>
      </p:sp>
      <p:sp>
        <p:nvSpPr>
          <p:cNvPr id="206" name="Shape 206"/>
          <p:cNvSpPr>
            <a:spLocks noGrp="1"/>
          </p:cNvSpPr>
          <p:nvPr>
            <p:ph type="body" idx="1"/>
          </p:nvPr>
        </p:nvSpPr>
        <p:spPr>
          <a:xfrm>
            <a:off x="457200" y="1600200"/>
            <a:ext cx="8229600" cy="4525963"/>
          </a:xfrm>
          <a:prstGeom prst="rect">
            <a:avLst/>
          </a:prstGeom>
        </p:spPr>
        <p:txBody>
          <a:bodyPr/>
          <a:lstStyle/>
          <a:p>
            <a:endParaRPr/>
          </a:p>
        </p:txBody>
      </p:sp>
      <p:pic>
        <p:nvPicPr>
          <p:cNvPr id="207" name="image8.png"/>
          <p:cNvPicPr>
            <a:picLocks noChangeAspect="1"/>
          </p:cNvPicPr>
          <p:nvPr/>
        </p:nvPicPr>
        <p:blipFill>
          <a:blip r:embed="rId2"/>
          <a:stretch>
            <a:fillRect/>
          </a:stretch>
        </p:blipFill>
        <p:spPr>
          <a:xfrm>
            <a:off x="457200" y="228600"/>
            <a:ext cx="8382000" cy="6324600"/>
          </a:xfrm>
          <a:prstGeom prst="rect">
            <a:avLst/>
          </a:prstGeom>
          <a:ln w="12700">
            <a:miter lim="400000"/>
          </a:ln>
        </p:spPr>
      </p:pic>
      <p:sp>
        <p:nvSpPr>
          <p:cNvPr id="208" name="Shape 208"/>
          <p:cNvSpPr/>
          <p:nvPr/>
        </p:nvSpPr>
        <p:spPr>
          <a:xfrm>
            <a:off x="8458200" y="6324600"/>
            <a:ext cx="3048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xfrm>
            <a:off x="457200" y="274638"/>
            <a:ext cx="8229600" cy="1143001"/>
          </a:xfrm>
          <a:prstGeom prst="rect">
            <a:avLst/>
          </a:prstGeom>
        </p:spPr>
        <p:txBody>
          <a:bodyPr/>
          <a:lstStyle/>
          <a:p>
            <a:endParaRPr/>
          </a:p>
        </p:txBody>
      </p:sp>
      <p:sp>
        <p:nvSpPr>
          <p:cNvPr id="211" name="Shape 211"/>
          <p:cNvSpPr>
            <a:spLocks noGrp="1"/>
          </p:cNvSpPr>
          <p:nvPr>
            <p:ph type="body" idx="1"/>
          </p:nvPr>
        </p:nvSpPr>
        <p:spPr>
          <a:xfrm>
            <a:off x="457200" y="1600200"/>
            <a:ext cx="8229600" cy="4525963"/>
          </a:xfrm>
          <a:prstGeom prst="rect">
            <a:avLst/>
          </a:prstGeom>
        </p:spPr>
        <p:txBody>
          <a:bodyPr/>
          <a:lstStyle/>
          <a:p>
            <a:endParaRPr/>
          </a:p>
        </p:txBody>
      </p:sp>
      <p:pic>
        <p:nvPicPr>
          <p:cNvPr id="212" name="image9.png"/>
          <p:cNvPicPr>
            <a:picLocks noChangeAspect="1"/>
          </p:cNvPicPr>
          <p:nvPr/>
        </p:nvPicPr>
        <p:blipFill>
          <a:blip r:embed="rId2"/>
          <a:stretch>
            <a:fillRect/>
          </a:stretch>
        </p:blipFill>
        <p:spPr>
          <a:xfrm>
            <a:off x="457200" y="228600"/>
            <a:ext cx="8305800" cy="6248400"/>
          </a:xfrm>
          <a:prstGeom prst="rect">
            <a:avLst/>
          </a:prstGeom>
          <a:ln w="12700">
            <a:miter lim="400000"/>
          </a:ln>
        </p:spPr>
      </p:pic>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title"/>
          </p:nvPr>
        </p:nvSpPr>
        <p:spPr>
          <a:xfrm>
            <a:off x="457200" y="274638"/>
            <a:ext cx="8229600" cy="1143001"/>
          </a:xfrm>
          <a:prstGeom prst="rect">
            <a:avLst/>
          </a:prstGeom>
        </p:spPr>
        <p:txBody>
          <a:bodyPr/>
          <a:lstStyle/>
          <a:p>
            <a:endParaRPr/>
          </a:p>
        </p:txBody>
      </p:sp>
      <p:sp>
        <p:nvSpPr>
          <p:cNvPr id="215" name="Shape 215"/>
          <p:cNvSpPr>
            <a:spLocks noGrp="1"/>
          </p:cNvSpPr>
          <p:nvPr>
            <p:ph type="body" idx="1"/>
          </p:nvPr>
        </p:nvSpPr>
        <p:spPr>
          <a:xfrm>
            <a:off x="457200" y="1600200"/>
            <a:ext cx="8229600" cy="4525963"/>
          </a:xfrm>
          <a:prstGeom prst="rect">
            <a:avLst/>
          </a:prstGeom>
        </p:spPr>
        <p:txBody>
          <a:bodyPr/>
          <a:lstStyle/>
          <a:p>
            <a:endParaRPr/>
          </a:p>
        </p:txBody>
      </p:sp>
      <p:pic>
        <p:nvPicPr>
          <p:cNvPr id="216" name="image10.png"/>
          <p:cNvPicPr>
            <a:picLocks noChangeAspect="1"/>
          </p:cNvPicPr>
          <p:nvPr/>
        </p:nvPicPr>
        <p:blipFill>
          <a:blip r:embed="rId2"/>
          <a:stretch>
            <a:fillRect/>
          </a:stretch>
        </p:blipFill>
        <p:spPr>
          <a:xfrm>
            <a:off x="381000" y="228600"/>
            <a:ext cx="8458200" cy="6248400"/>
          </a:xfrm>
          <a:prstGeom prst="rect">
            <a:avLst/>
          </a:prstGeom>
          <a:ln w="12700">
            <a:miter lim="400000"/>
          </a:ln>
        </p:spPr>
      </p:pic>
      <p:sp>
        <p:nvSpPr>
          <p:cNvPr id="217" name="Shape 217"/>
          <p:cNvSpPr/>
          <p:nvPr/>
        </p:nvSpPr>
        <p:spPr>
          <a:xfrm>
            <a:off x="8382000" y="6248400"/>
            <a:ext cx="3810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xfrm>
            <a:off x="457200" y="274638"/>
            <a:ext cx="8229600" cy="1143001"/>
          </a:xfrm>
          <a:prstGeom prst="rect">
            <a:avLst/>
          </a:prstGeom>
        </p:spPr>
        <p:txBody>
          <a:bodyPr/>
          <a:lstStyle/>
          <a:p>
            <a:endParaRPr/>
          </a:p>
        </p:txBody>
      </p:sp>
      <p:sp>
        <p:nvSpPr>
          <p:cNvPr id="220" name="Shape 220"/>
          <p:cNvSpPr>
            <a:spLocks noGrp="1"/>
          </p:cNvSpPr>
          <p:nvPr>
            <p:ph type="body" idx="1"/>
          </p:nvPr>
        </p:nvSpPr>
        <p:spPr>
          <a:xfrm>
            <a:off x="457200" y="1600200"/>
            <a:ext cx="8229600" cy="4525963"/>
          </a:xfrm>
          <a:prstGeom prst="rect">
            <a:avLst/>
          </a:prstGeom>
        </p:spPr>
        <p:txBody>
          <a:bodyPr/>
          <a:lstStyle/>
          <a:p>
            <a:endParaRPr/>
          </a:p>
        </p:txBody>
      </p:sp>
      <p:pic>
        <p:nvPicPr>
          <p:cNvPr id="221" name="image11.png"/>
          <p:cNvPicPr>
            <a:picLocks noChangeAspect="1"/>
          </p:cNvPicPr>
          <p:nvPr/>
        </p:nvPicPr>
        <p:blipFill>
          <a:blip r:embed="rId2"/>
          <a:stretch>
            <a:fillRect/>
          </a:stretch>
        </p:blipFill>
        <p:spPr>
          <a:xfrm>
            <a:off x="381000" y="228600"/>
            <a:ext cx="8382000" cy="6324599"/>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4339" name="Picture 3"/>
          <p:cNvPicPr>
            <a:picLocks noChangeAspect="1" noChangeArrowheads="1"/>
          </p:cNvPicPr>
          <p:nvPr/>
        </p:nvPicPr>
        <p:blipFill>
          <a:blip r:embed="rId2" cstate="print"/>
          <a:srcRect/>
          <a:stretch>
            <a:fillRect/>
          </a:stretch>
        </p:blipFill>
        <p:spPr bwMode="auto">
          <a:xfrm>
            <a:off x="457200" y="228600"/>
            <a:ext cx="8305800" cy="6095999"/>
          </a:xfrm>
          <a:prstGeom prst="rect">
            <a:avLst/>
          </a:prstGeom>
          <a:noFill/>
          <a:ln w="9525">
            <a:noFill/>
            <a:miter lim="800000"/>
            <a:headEnd/>
            <a:tailEnd/>
          </a:ln>
        </p:spPr>
      </p:pic>
      <p:sp>
        <p:nvSpPr>
          <p:cNvPr id="6" name="Rectangle 5"/>
          <p:cNvSpPr/>
          <p:nvPr/>
        </p:nvSpPr>
        <p:spPr>
          <a:xfrm>
            <a:off x="8305800" y="6172200"/>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8899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title"/>
          </p:nvPr>
        </p:nvSpPr>
        <p:spPr>
          <a:xfrm>
            <a:off x="457200" y="274638"/>
            <a:ext cx="8229600" cy="1143001"/>
          </a:xfrm>
          <a:prstGeom prst="rect">
            <a:avLst/>
          </a:prstGeom>
        </p:spPr>
        <p:txBody>
          <a:bodyPr/>
          <a:lstStyle/>
          <a:p>
            <a:endParaRPr/>
          </a:p>
        </p:txBody>
      </p:sp>
      <p:sp>
        <p:nvSpPr>
          <p:cNvPr id="224" name="Shape 224"/>
          <p:cNvSpPr>
            <a:spLocks noGrp="1"/>
          </p:cNvSpPr>
          <p:nvPr>
            <p:ph type="body" idx="1"/>
          </p:nvPr>
        </p:nvSpPr>
        <p:spPr>
          <a:xfrm>
            <a:off x="457200" y="1600200"/>
            <a:ext cx="8229600" cy="4525963"/>
          </a:xfrm>
          <a:prstGeom prst="rect">
            <a:avLst/>
          </a:prstGeom>
        </p:spPr>
        <p:txBody>
          <a:bodyPr/>
          <a:lstStyle/>
          <a:p>
            <a:endParaRPr/>
          </a:p>
        </p:txBody>
      </p:sp>
      <p:pic>
        <p:nvPicPr>
          <p:cNvPr id="225" name="image12.png"/>
          <p:cNvPicPr>
            <a:picLocks noChangeAspect="1"/>
          </p:cNvPicPr>
          <p:nvPr/>
        </p:nvPicPr>
        <p:blipFill>
          <a:blip r:embed="rId2"/>
          <a:stretch>
            <a:fillRect/>
          </a:stretch>
        </p:blipFill>
        <p:spPr>
          <a:xfrm>
            <a:off x="304800" y="228600"/>
            <a:ext cx="8534400" cy="6324600"/>
          </a:xfrm>
          <a:prstGeom prst="rect">
            <a:avLst/>
          </a:prstGeom>
          <a:ln w="12700">
            <a:miter lim="400000"/>
          </a:ln>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p:cNvSpPr>
          <p:nvPr>
            <p:ph type="title"/>
          </p:nvPr>
        </p:nvSpPr>
        <p:spPr>
          <a:xfrm>
            <a:off x="457200" y="274638"/>
            <a:ext cx="8229600" cy="1143001"/>
          </a:xfrm>
          <a:prstGeom prst="rect">
            <a:avLst/>
          </a:prstGeom>
        </p:spPr>
        <p:txBody>
          <a:bodyPr/>
          <a:lstStyle/>
          <a:p>
            <a:endParaRPr/>
          </a:p>
        </p:txBody>
      </p:sp>
      <p:sp>
        <p:nvSpPr>
          <p:cNvPr id="228" name="Shape 228"/>
          <p:cNvSpPr>
            <a:spLocks noGrp="1"/>
          </p:cNvSpPr>
          <p:nvPr>
            <p:ph type="body" idx="1"/>
          </p:nvPr>
        </p:nvSpPr>
        <p:spPr>
          <a:xfrm>
            <a:off x="457200" y="1600200"/>
            <a:ext cx="8229600" cy="4525963"/>
          </a:xfrm>
          <a:prstGeom prst="rect">
            <a:avLst/>
          </a:prstGeom>
        </p:spPr>
        <p:txBody>
          <a:bodyPr/>
          <a:lstStyle/>
          <a:p>
            <a:endParaRPr/>
          </a:p>
        </p:txBody>
      </p:sp>
      <p:pic>
        <p:nvPicPr>
          <p:cNvPr id="229" name="image13.png"/>
          <p:cNvPicPr>
            <a:picLocks noChangeAspect="1"/>
          </p:cNvPicPr>
          <p:nvPr/>
        </p:nvPicPr>
        <p:blipFill>
          <a:blip r:embed="rId2"/>
          <a:stretch>
            <a:fillRect/>
          </a:stretch>
        </p:blipFill>
        <p:spPr>
          <a:xfrm>
            <a:off x="381000" y="177800"/>
            <a:ext cx="8382000" cy="6192109"/>
          </a:xfrm>
          <a:prstGeom prst="rect">
            <a:avLst/>
          </a:prstGeom>
          <a:ln w="12700">
            <a:miter lim="400000"/>
          </a:ln>
        </p:spPr>
      </p:pic>
      <p:sp>
        <p:nvSpPr>
          <p:cNvPr id="230" name="Shape 230"/>
          <p:cNvSpPr/>
          <p:nvPr/>
        </p:nvSpPr>
        <p:spPr>
          <a:xfrm>
            <a:off x="7747000" y="5499100"/>
            <a:ext cx="1270000"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xfrm>
            <a:off x="457200" y="274638"/>
            <a:ext cx="8229600" cy="1143001"/>
          </a:xfrm>
          <a:prstGeom prst="rect">
            <a:avLst/>
          </a:prstGeom>
        </p:spPr>
        <p:txBody>
          <a:bodyPr/>
          <a:lstStyle/>
          <a:p>
            <a:endParaRPr/>
          </a:p>
        </p:txBody>
      </p:sp>
      <p:sp>
        <p:nvSpPr>
          <p:cNvPr id="233" name="Shape 233"/>
          <p:cNvSpPr>
            <a:spLocks noGrp="1"/>
          </p:cNvSpPr>
          <p:nvPr>
            <p:ph type="body" idx="1"/>
          </p:nvPr>
        </p:nvSpPr>
        <p:spPr>
          <a:xfrm>
            <a:off x="457200" y="1600200"/>
            <a:ext cx="8229600" cy="4525963"/>
          </a:xfrm>
          <a:prstGeom prst="rect">
            <a:avLst/>
          </a:prstGeom>
        </p:spPr>
        <p:txBody>
          <a:bodyPr/>
          <a:lstStyle/>
          <a:p>
            <a:endParaRPr/>
          </a:p>
        </p:txBody>
      </p:sp>
      <p:pic>
        <p:nvPicPr>
          <p:cNvPr id="234" name="image14.png"/>
          <p:cNvPicPr>
            <a:picLocks noChangeAspect="1"/>
          </p:cNvPicPr>
          <p:nvPr/>
        </p:nvPicPr>
        <p:blipFill>
          <a:blip r:embed="rId2"/>
          <a:stretch>
            <a:fillRect/>
          </a:stretch>
        </p:blipFill>
        <p:spPr>
          <a:xfrm>
            <a:off x="457200" y="228600"/>
            <a:ext cx="8305800" cy="6172200"/>
          </a:xfrm>
          <a:prstGeom prst="rect">
            <a:avLst/>
          </a:prstGeom>
          <a:ln w="12700">
            <a:miter lim="400000"/>
          </a:ln>
        </p:spPr>
      </p:pic>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xfrm>
            <a:off x="457200" y="274638"/>
            <a:ext cx="8229600" cy="1143001"/>
          </a:xfrm>
          <a:prstGeom prst="rect">
            <a:avLst/>
          </a:prstGeom>
        </p:spPr>
        <p:txBody>
          <a:bodyPr/>
          <a:lstStyle/>
          <a:p>
            <a:endParaRPr/>
          </a:p>
        </p:txBody>
      </p:sp>
      <p:sp>
        <p:nvSpPr>
          <p:cNvPr id="237" name="Shape 237"/>
          <p:cNvSpPr>
            <a:spLocks noGrp="1"/>
          </p:cNvSpPr>
          <p:nvPr>
            <p:ph type="body" idx="1"/>
          </p:nvPr>
        </p:nvSpPr>
        <p:spPr>
          <a:xfrm>
            <a:off x="457200" y="1600200"/>
            <a:ext cx="8229600" cy="4525963"/>
          </a:xfrm>
          <a:prstGeom prst="rect">
            <a:avLst/>
          </a:prstGeom>
        </p:spPr>
        <p:txBody>
          <a:bodyPr/>
          <a:lstStyle/>
          <a:p>
            <a:endParaRPr/>
          </a:p>
        </p:txBody>
      </p:sp>
      <p:pic>
        <p:nvPicPr>
          <p:cNvPr id="238" name="image15.png"/>
          <p:cNvPicPr>
            <a:picLocks noChangeAspect="1"/>
          </p:cNvPicPr>
          <p:nvPr/>
        </p:nvPicPr>
        <p:blipFill>
          <a:blip r:embed="rId2"/>
          <a:stretch>
            <a:fillRect/>
          </a:stretch>
        </p:blipFill>
        <p:spPr>
          <a:xfrm>
            <a:off x="381000" y="228600"/>
            <a:ext cx="8382000" cy="6172200"/>
          </a:xfrm>
          <a:prstGeom prst="rect">
            <a:avLst/>
          </a:prstGeom>
          <a:ln w="12700">
            <a:miter lim="400000"/>
          </a:ln>
        </p:spPr>
      </p:pic>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xfrm>
            <a:off x="457200" y="274638"/>
            <a:ext cx="8229600" cy="1143001"/>
          </a:xfrm>
          <a:prstGeom prst="rect">
            <a:avLst/>
          </a:prstGeom>
        </p:spPr>
        <p:txBody>
          <a:bodyPr/>
          <a:lstStyle/>
          <a:p>
            <a:endParaRPr/>
          </a:p>
        </p:txBody>
      </p:sp>
      <p:sp>
        <p:nvSpPr>
          <p:cNvPr id="241" name="Shape 241"/>
          <p:cNvSpPr>
            <a:spLocks noGrp="1"/>
          </p:cNvSpPr>
          <p:nvPr>
            <p:ph type="body" idx="1"/>
          </p:nvPr>
        </p:nvSpPr>
        <p:spPr>
          <a:xfrm>
            <a:off x="457200" y="1600200"/>
            <a:ext cx="8229600" cy="4525963"/>
          </a:xfrm>
          <a:prstGeom prst="rect">
            <a:avLst/>
          </a:prstGeom>
        </p:spPr>
        <p:txBody>
          <a:bodyPr/>
          <a:lstStyle/>
          <a:p>
            <a:endParaRPr/>
          </a:p>
        </p:txBody>
      </p:sp>
      <p:pic>
        <p:nvPicPr>
          <p:cNvPr id="242" name="image16.png"/>
          <p:cNvPicPr>
            <a:picLocks noChangeAspect="1"/>
          </p:cNvPicPr>
          <p:nvPr/>
        </p:nvPicPr>
        <p:blipFill>
          <a:blip r:embed="rId2"/>
          <a:stretch>
            <a:fillRect/>
          </a:stretch>
        </p:blipFill>
        <p:spPr>
          <a:xfrm>
            <a:off x="381000" y="152400"/>
            <a:ext cx="8382000" cy="6400800"/>
          </a:xfrm>
          <a:prstGeom prst="rect">
            <a:avLst/>
          </a:prstGeom>
          <a:ln w="12700">
            <a:miter lim="400000"/>
          </a:ln>
        </p:spPr>
      </p:pic>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xfrm>
            <a:off x="457200" y="274638"/>
            <a:ext cx="8229600" cy="1143001"/>
          </a:xfrm>
          <a:prstGeom prst="rect">
            <a:avLst/>
          </a:prstGeom>
        </p:spPr>
        <p:txBody>
          <a:bodyPr/>
          <a:lstStyle/>
          <a:p>
            <a:endParaRPr/>
          </a:p>
        </p:txBody>
      </p:sp>
      <p:sp>
        <p:nvSpPr>
          <p:cNvPr id="245" name="Shape 245"/>
          <p:cNvSpPr>
            <a:spLocks noGrp="1"/>
          </p:cNvSpPr>
          <p:nvPr>
            <p:ph type="body" idx="1"/>
          </p:nvPr>
        </p:nvSpPr>
        <p:spPr>
          <a:xfrm>
            <a:off x="457200" y="1600200"/>
            <a:ext cx="8229600" cy="4525963"/>
          </a:xfrm>
          <a:prstGeom prst="rect">
            <a:avLst/>
          </a:prstGeom>
        </p:spPr>
        <p:txBody>
          <a:bodyPr/>
          <a:lstStyle/>
          <a:p>
            <a:endParaRPr/>
          </a:p>
        </p:txBody>
      </p:sp>
      <p:pic>
        <p:nvPicPr>
          <p:cNvPr id="246" name="image17.png"/>
          <p:cNvPicPr>
            <a:picLocks noChangeAspect="1"/>
          </p:cNvPicPr>
          <p:nvPr/>
        </p:nvPicPr>
        <p:blipFill>
          <a:blip r:embed="rId2"/>
          <a:stretch>
            <a:fillRect/>
          </a:stretch>
        </p:blipFill>
        <p:spPr>
          <a:xfrm>
            <a:off x="457200" y="228600"/>
            <a:ext cx="8382000" cy="6324600"/>
          </a:xfrm>
          <a:prstGeom prst="rect">
            <a:avLst/>
          </a:prstGeom>
          <a:ln w="12700">
            <a:miter lim="400000"/>
          </a:ln>
        </p:spPr>
      </p:pic>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title"/>
          </p:nvPr>
        </p:nvSpPr>
        <p:spPr>
          <a:xfrm>
            <a:off x="457200" y="274638"/>
            <a:ext cx="8229600" cy="1143001"/>
          </a:xfrm>
          <a:prstGeom prst="rect">
            <a:avLst/>
          </a:prstGeom>
        </p:spPr>
        <p:txBody>
          <a:bodyPr/>
          <a:lstStyle/>
          <a:p>
            <a:endParaRPr/>
          </a:p>
        </p:txBody>
      </p:sp>
      <p:sp>
        <p:nvSpPr>
          <p:cNvPr id="249" name="Shape 249"/>
          <p:cNvSpPr>
            <a:spLocks noGrp="1"/>
          </p:cNvSpPr>
          <p:nvPr>
            <p:ph type="body" idx="1"/>
          </p:nvPr>
        </p:nvSpPr>
        <p:spPr>
          <a:xfrm>
            <a:off x="457200" y="1600200"/>
            <a:ext cx="8229600" cy="4525963"/>
          </a:xfrm>
          <a:prstGeom prst="rect">
            <a:avLst/>
          </a:prstGeom>
        </p:spPr>
        <p:txBody>
          <a:bodyPr/>
          <a:lstStyle/>
          <a:p>
            <a:endParaRPr/>
          </a:p>
        </p:txBody>
      </p:sp>
      <p:pic>
        <p:nvPicPr>
          <p:cNvPr id="250" name="image18.png"/>
          <p:cNvPicPr>
            <a:picLocks noChangeAspect="1"/>
          </p:cNvPicPr>
          <p:nvPr/>
        </p:nvPicPr>
        <p:blipFill>
          <a:blip r:embed="rId2"/>
          <a:stretch>
            <a:fillRect/>
          </a:stretch>
        </p:blipFill>
        <p:spPr>
          <a:xfrm>
            <a:off x="381000" y="228600"/>
            <a:ext cx="8382000" cy="6248399"/>
          </a:xfrm>
          <a:prstGeom prst="rect">
            <a:avLst/>
          </a:prstGeom>
          <a:ln w="12700">
            <a:miter lim="400000"/>
          </a:ln>
        </p:spPr>
      </p:pic>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xfrm>
            <a:off x="457200" y="274638"/>
            <a:ext cx="8229600" cy="1143001"/>
          </a:xfrm>
          <a:prstGeom prst="rect">
            <a:avLst/>
          </a:prstGeom>
        </p:spPr>
        <p:txBody>
          <a:bodyPr/>
          <a:lstStyle/>
          <a:p>
            <a:endParaRPr/>
          </a:p>
        </p:txBody>
      </p:sp>
      <p:sp>
        <p:nvSpPr>
          <p:cNvPr id="253" name="Shape 253"/>
          <p:cNvSpPr>
            <a:spLocks noGrp="1"/>
          </p:cNvSpPr>
          <p:nvPr>
            <p:ph type="body" idx="1"/>
          </p:nvPr>
        </p:nvSpPr>
        <p:spPr>
          <a:xfrm>
            <a:off x="457200" y="1600200"/>
            <a:ext cx="8229600" cy="4525963"/>
          </a:xfrm>
          <a:prstGeom prst="rect">
            <a:avLst/>
          </a:prstGeom>
        </p:spPr>
        <p:txBody>
          <a:bodyPr/>
          <a:lstStyle/>
          <a:p>
            <a:endParaRPr/>
          </a:p>
        </p:txBody>
      </p:sp>
      <p:pic>
        <p:nvPicPr>
          <p:cNvPr id="254" name="image19.png"/>
          <p:cNvPicPr>
            <a:picLocks noChangeAspect="1"/>
          </p:cNvPicPr>
          <p:nvPr/>
        </p:nvPicPr>
        <p:blipFill>
          <a:blip r:embed="rId2"/>
          <a:stretch>
            <a:fillRect/>
          </a:stretch>
        </p:blipFill>
        <p:spPr>
          <a:xfrm>
            <a:off x="381000" y="228600"/>
            <a:ext cx="8382000" cy="6324600"/>
          </a:xfrm>
          <a:prstGeom prst="rect">
            <a:avLst/>
          </a:prstGeom>
          <a:ln w="12700">
            <a:miter lim="400000"/>
          </a:ln>
        </p:spPr>
      </p:pic>
      <p:sp>
        <p:nvSpPr>
          <p:cNvPr id="255" name="Shape 255"/>
          <p:cNvSpPr/>
          <p:nvPr/>
        </p:nvSpPr>
        <p:spPr>
          <a:xfrm>
            <a:off x="8382000" y="6248400"/>
            <a:ext cx="2286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p:cNvSpPr>
          <p:nvPr>
            <p:ph type="title"/>
          </p:nvPr>
        </p:nvSpPr>
        <p:spPr>
          <a:xfrm>
            <a:off x="457200" y="274638"/>
            <a:ext cx="8229600" cy="1143001"/>
          </a:xfrm>
          <a:prstGeom prst="rect">
            <a:avLst/>
          </a:prstGeom>
        </p:spPr>
        <p:txBody>
          <a:bodyPr/>
          <a:lstStyle/>
          <a:p>
            <a:endParaRPr/>
          </a:p>
        </p:txBody>
      </p:sp>
      <p:sp>
        <p:nvSpPr>
          <p:cNvPr id="258" name="Shape 258"/>
          <p:cNvSpPr>
            <a:spLocks noGrp="1"/>
          </p:cNvSpPr>
          <p:nvPr>
            <p:ph type="body" idx="1"/>
          </p:nvPr>
        </p:nvSpPr>
        <p:spPr>
          <a:xfrm>
            <a:off x="457200" y="1600200"/>
            <a:ext cx="8229600" cy="4525963"/>
          </a:xfrm>
          <a:prstGeom prst="rect">
            <a:avLst/>
          </a:prstGeom>
        </p:spPr>
        <p:txBody>
          <a:bodyPr/>
          <a:lstStyle/>
          <a:p>
            <a:endParaRPr/>
          </a:p>
        </p:txBody>
      </p:sp>
      <p:pic>
        <p:nvPicPr>
          <p:cNvPr id="259" name="image20.png"/>
          <p:cNvPicPr>
            <a:picLocks noChangeAspect="1"/>
          </p:cNvPicPr>
          <p:nvPr/>
        </p:nvPicPr>
        <p:blipFill>
          <a:blip r:embed="rId2"/>
          <a:stretch>
            <a:fillRect/>
          </a:stretch>
        </p:blipFill>
        <p:spPr>
          <a:xfrm>
            <a:off x="381000" y="228600"/>
            <a:ext cx="8382000" cy="6172200"/>
          </a:xfrm>
          <a:prstGeom prst="rect">
            <a:avLst/>
          </a:prstGeom>
          <a:ln w="12700">
            <a:miter lim="400000"/>
          </a:ln>
        </p:spPr>
      </p:pic>
      <p:sp>
        <p:nvSpPr>
          <p:cNvPr id="260" name="Shape 260"/>
          <p:cNvSpPr/>
          <p:nvPr/>
        </p:nvSpPr>
        <p:spPr>
          <a:xfrm>
            <a:off x="8382000" y="6172200"/>
            <a:ext cx="228600" cy="1524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457200" y="274638"/>
            <a:ext cx="8229600" cy="1143001"/>
          </a:xfrm>
          <a:prstGeom prst="rect">
            <a:avLst/>
          </a:prstGeom>
        </p:spPr>
        <p:txBody>
          <a:bodyPr/>
          <a:lstStyle/>
          <a:p>
            <a:endParaRPr/>
          </a:p>
        </p:txBody>
      </p:sp>
      <p:sp>
        <p:nvSpPr>
          <p:cNvPr id="263" name="Shape 263"/>
          <p:cNvSpPr>
            <a:spLocks noGrp="1"/>
          </p:cNvSpPr>
          <p:nvPr>
            <p:ph type="body" idx="1"/>
          </p:nvPr>
        </p:nvSpPr>
        <p:spPr>
          <a:xfrm>
            <a:off x="457200" y="1600200"/>
            <a:ext cx="8229600" cy="4525963"/>
          </a:xfrm>
          <a:prstGeom prst="rect">
            <a:avLst/>
          </a:prstGeom>
        </p:spPr>
        <p:txBody>
          <a:bodyPr/>
          <a:lstStyle/>
          <a:p>
            <a:endParaRPr/>
          </a:p>
        </p:txBody>
      </p:sp>
      <p:pic>
        <p:nvPicPr>
          <p:cNvPr id="264" name="image21.png"/>
          <p:cNvPicPr>
            <a:picLocks noChangeAspect="1"/>
          </p:cNvPicPr>
          <p:nvPr/>
        </p:nvPicPr>
        <p:blipFill>
          <a:blip r:embed="rId2"/>
          <a:stretch>
            <a:fillRect/>
          </a:stretch>
        </p:blipFill>
        <p:spPr>
          <a:xfrm>
            <a:off x="457200" y="228600"/>
            <a:ext cx="8382000" cy="6095999"/>
          </a:xfrm>
          <a:prstGeom prst="rect">
            <a:avLst/>
          </a:prstGeom>
          <a:ln w="12700">
            <a:miter lim="400000"/>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a:blip r:embed="rId2" cstate="print"/>
          <a:srcRect/>
          <a:stretch>
            <a:fillRect/>
          </a:stretch>
        </p:blipFill>
        <p:spPr bwMode="auto">
          <a:xfrm>
            <a:off x="381000" y="228600"/>
            <a:ext cx="8382000" cy="6096000"/>
          </a:xfrm>
          <a:prstGeom prst="rect">
            <a:avLst/>
          </a:prstGeom>
          <a:noFill/>
          <a:ln w="9525">
            <a:noFill/>
            <a:miter lim="800000"/>
            <a:headEnd/>
            <a:tailEnd/>
          </a:ln>
        </p:spPr>
      </p:pic>
      <p:sp>
        <p:nvSpPr>
          <p:cNvPr id="5" name="Rectangle 4"/>
          <p:cNvSpPr/>
          <p:nvPr/>
        </p:nvSpPr>
        <p:spPr>
          <a:xfrm>
            <a:off x="8382000" y="6096000"/>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76256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457200" y="274638"/>
            <a:ext cx="8229600" cy="1143001"/>
          </a:xfrm>
          <a:prstGeom prst="rect">
            <a:avLst/>
          </a:prstGeom>
        </p:spPr>
        <p:txBody>
          <a:bodyPr/>
          <a:lstStyle/>
          <a:p>
            <a:endParaRPr/>
          </a:p>
        </p:txBody>
      </p:sp>
      <p:sp>
        <p:nvSpPr>
          <p:cNvPr id="267" name="Shape 267"/>
          <p:cNvSpPr>
            <a:spLocks noGrp="1"/>
          </p:cNvSpPr>
          <p:nvPr>
            <p:ph type="body" idx="1"/>
          </p:nvPr>
        </p:nvSpPr>
        <p:spPr>
          <a:xfrm>
            <a:off x="457200" y="1600200"/>
            <a:ext cx="8229600" cy="4525963"/>
          </a:xfrm>
          <a:prstGeom prst="rect">
            <a:avLst/>
          </a:prstGeom>
        </p:spPr>
        <p:txBody>
          <a:bodyPr/>
          <a:lstStyle/>
          <a:p>
            <a:endParaRPr/>
          </a:p>
        </p:txBody>
      </p:sp>
      <p:pic>
        <p:nvPicPr>
          <p:cNvPr id="268" name="image22.png"/>
          <p:cNvPicPr>
            <a:picLocks noChangeAspect="1"/>
          </p:cNvPicPr>
          <p:nvPr/>
        </p:nvPicPr>
        <p:blipFill>
          <a:blip r:embed="rId2"/>
          <a:stretch>
            <a:fillRect/>
          </a:stretch>
        </p:blipFill>
        <p:spPr>
          <a:xfrm>
            <a:off x="304800" y="304800"/>
            <a:ext cx="8458200" cy="6096000"/>
          </a:xfrm>
          <a:prstGeom prst="rect">
            <a:avLst/>
          </a:prstGeom>
          <a:ln w="12700">
            <a:miter lim="400000"/>
          </a:ln>
        </p:spPr>
      </p:pic>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p:nvPr>
        </p:nvSpPr>
        <p:spPr>
          <a:xfrm>
            <a:off x="457200" y="274638"/>
            <a:ext cx="8229600" cy="1143001"/>
          </a:xfrm>
          <a:prstGeom prst="rect">
            <a:avLst/>
          </a:prstGeom>
        </p:spPr>
        <p:txBody>
          <a:bodyPr/>
          <a:lstStyle/>
          <a:p>
            <a:endParaRPr/>
          </a:p>
        </p:txBody>
      </p:sp>
      <p:sp>
        <p:nvSpPr>
          <p:cNvPr id="271" name="Shape 271"/>
          <p:cNvSpPr>
            <a:spLocks noGrp="1"/>
          </p:cNvSpPr>
          <p:nvPr>
            <p:ph type="body" idx="1"/>
          </p:nvPr>
        </p:nvSpPr>
        <p:spPr>
          <a:xfrm>
            <a:off x="457200" y="1600200"/>
            <a:ext cx="8229600" cy="4525963"/>
          </a:xfrm>
          <a:prstGeom prst="rect">
            <a:avLst/>
          </a:prstGeom>
        </p:spPr>
        <p:txBody>
          <a:bodyPr/>
          <a:lstStyle/>
          <a:p>
            <a:endParaRPr/>
          </a:p>
        </p:txBody>
      </p:sp>
      <p:pic>
        <p:nvPicPr>
          <p:cNvPr id="272" name="image23.png"/>
          <p:cNvPicPr>
            <a:picLocks noChangeAspect="1"/>
          </p:cNvPicPr>
          <p:nvPr/>
        </p:nvPicPr>
        <p:blipFill>
          <a:blip r:embed="rId2"/>
          <a:stretch>
            <a:fillRect/>
          </a:stretch>
        </p:blipFill>
        <p:spPr>
          <a:xfrm>
            <a:off x="381000" y="228600"/>
            <a:ext cx="8382000" cy="6248400"/>
          </a:xfrm>
          <a:prstGeom prst="rect">
            <a:avLst/>
          </a:prstGeom>
          <a:ln w="12700">
            <a:miter lim="400000"/>
          </a:ln>
        </p:spPr>
      </p:pic>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xfrm>
            <a:off x="457200" y="274638"/>
            <a:ext cx="8229600" cy="1143001"/>
          </a:xfrm>
          <a:prstGeom prst="rect">
            <a:avLst/>
          </a:prstGeom>
        </p:spPr>
        <p:txBody>
          <a:bodyPr/>
          <a:lstStyle/>
          <a:p>
            <a:endParaRPr/>
          </a:p>
        </p:txBody>
      </p:sp>
      <p:sp>
        <p:nvSpPr>
          <p:cNvPr id="275" name="Shape 275"/>
          <p:cNvSpPr>
            <a:spLocks noGrp="1"/>
          </p:cNvSpPr>
          <p:nvPr>
            <p:ph type="body" idx="1"/>
          </p:nvPr>
        </p:nvSpPr>
        <p:spPr>
          <a:xfrm>
            <a:off x="457200" y="1600200"/>
            <a:ext cx="8229600" cy="4525963"/>
          </a:xfrm>
          <a:prstGeom prst="rect">
            <a:avLst/>
          </a:prstGeom>
        </p:spPr>
        <p:txBody>
          <a:bodyPr/>
          <a:lstStyle/>
          <a:p>
            <a:endParaRPr/>
          </a:p>
        </p:txBody>
      </p:sp>
      <p:pic>
        <p:nvPicPr>
          <p:cNvPr id="276" name="image24.png"/>
          <p:cNvPicPr>
            <a:picLocks noChangeAspect="1"/>
          </p:cNvPicPr>
          <p:nvPr/>
        </p:nvPicPr>
        <p:blipFill>
          <a:blip r:embed="rId2"/>
          <a:stretch>
            <a:fillRect/>
          </a:stretch>
        </p:blipFill>
        <p:spPr>
          <a:xfrm>
            <a:off x="457200" y="152400"/>
            <a:ext cx="8382000" cy="6400800"/>
          </a:xfrm>
          <a:prstGeom prst="rect">
            <a:avLst/>
          </a:prstGeom>
          <a:ln w="12700">
            <a:miter lim="400000"/>
          </a:ln>
        </p:spPr>
      </p:pic>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xfrm>
            <a:off x="457200" y="274638"/>
            <a:ext cx="8229600" cy="1143001"/>
          </a:xfrm>
          <a:prstGeom prst="rect">
            <a:avLst/>
          </a:prstGeom>
        </p:spPr>
        <p:txBody>
          <a:bodyPr/>
          <a:lstStyle/>
          <a:p>
            <a:endParaRPr/>
          </a:p>
        </p:txBody>
      </p:sp>
      <p:sp>
        <p:nvSpPr>
          <p:cNvPr id="279" name="Shape 279"/>
          <p:cNvSpPr>
            <a:spLocks noGrp="1"/>
          </p:cNvSpPr>
          <p:nvPr>
            <p:ph type="body" idx="1"/>
          </p:nvPr>
        </p:nvSpPr>
        <p:spPr>
          <a:xfrm>
            <a:off x="457200" y="1600200"/>
            <a:ext cx="8229600" cy="4525963"/>
          </a:xfrm>
          <a:prstGeom prst="rect">
            <a:avLst/>
          </a:prstGeom>
        </p:spPr>
        <p:txBody>
          <a:bodyPr/>
          <a:lstStyle/>
          <a:p>
            <a:endParaRPr/>
          </a:p>
        </p:txBody>
      </p:sp>
      <p:pic>
        <p:nvPicPr>
          <p:cNvPr id="280" name="image25.png"/>
          <p:cNvPicPr>
            <a:picLocks noChangeAspect="1"/>
          </p:cNvPicPr>
          <p:nvPr/>
        </p:nvPicPr>
        <p:blipFill>
          <a:blip r:embed="rId2"/>
          <a:stretch>
            <a:fillRect/>
          </a:stretch>
        </p:blipFill>
        <p:spPr>
          <a:xfrm>
            <a:off x="381000" y="0"/>
            <a:ext cx="8382000" cy="6400800"/>
          </a:xfrm>
          <a:prstGeom prst="rect">
            <a:avLst/>
          </a:prstGeom>
          <a:ln w="12700">
            <a:miter lim="400000"/>
          </a:ln>
        </p:spPr>
      </p:pic>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p:cNvSpPr>
          <p:nvPr>
            <p:ph type="title"/>
          </p:nvPr>
        </p:nvSpPr>
        <p:spPr>
          <a:xfrm>
            <a:off x="457200" y="274638"/>
            <a:ext cx="8229600" cy="1143001"/>
          </a:xfrm>
          <a:prstGeom prst="rect">
            <a:avLst/>
          </a:prstGeom>
        </p:spPr>
        <p:txBody>
          <a:bodyPr/>
          <a:lstStyle/>
          <a:p>
            <a:endParaRPr/>
          </a:p>
        </p:txBody>
      </p:sp>
      <p:sp>
        <p:nvSpPr>
          <p:cNvPr id="283" name="Shape 283"/>
          <p:cNvSpPr>
            <a:spLocks noGrp="1"/>
          </p:cNvSpPr>
          <p:nvPr>
            <p:ph type="body" idx="1"/>
          </p:nvPr>
        </p:nvSpPr>
        <p:spPr>
          <a:xfrm>
            <a:off x="457200" y="1600200"/>
            <a:ext cx="8229600" cy="4525963"/>
          </a:xfrm>
          <a:prstGeom prst="rect">
            <a:avLst/>
          </a:prstGeom>
        </p:spPr>
        <p:txBody>
          <a:bodyPr/>
          <a:lstStyle/>
          <a:p>
            <a:endParaRPr/>
          </a:p>
        </p:txBody>
      </p:sp>
      <p:pic>
        <p:nvPicPr>
          <p:cNvPr id="284" name="image26.png"/>
          <p:cNvPicPr>
            <a:picLocks noChangeAspect="1"/>
          </p:cNvPicPr>
          <p:nvPr/>
        </p:nvPicPr>
        <p:blipFill>
          <a:blip r:embed="rId2"/>
          <a:stretch>
            <a:fillRect/>
          </a:stretch>
        </p:blipFill>
        <p:spPr>
          <a:xfrm>
            <a:off x="381000" y="152400"/>
            <a:ext cx="8382000" cy="6400800"/>
          </a:xfrm>
          <a:prstGeom prst="rect">
            <a:avLst/>
          </a:prstGeom>
          <a:ln w="12700">
            <a:miter lim="400000"/>
          </a:ln>
        </p:spPr>
      </p:pic>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457200" y="274638"/>
            <a:ext cx="8229600" cy="1143001"/>
          </a:xfrm>
          <a:prstGeom prst="rect">
            <a:avLst/>
          </a:prstGeom>
        </p:spPr>
        <p:txBody>
          <a:bodyPr/>
          <a:lstStyle/>
          <a:p>
            <a:endParaRPr/>
          </a:p>
        </p:txBody>
      </p:sp>
      <p:sp>
        <p:nvSpPr>
          <p:cNvPr id="287" name="Shape 287"/>
          <p:cNvSpPr>
            <a:spLocks noGrp="1"/>
          </p:cNvSpPr>
          <p:nvPr>
            <p:ph type="body" idx="1"/>
          </p:nvPr>
        </p:nvSpPr>
        <p:spPr>
          <a:xfrm>
            <a:off x="457200" y="1600200"/>
            <a:ext cx="8229600" cy="4525963"/>
          </a:xfrm>
          <a:prstGeom prst="rect">
            <a:avLst/>
          </a:prstGeom>
        </p:spPr>
        <p:txBody>
          <a:bodyPr/>
          <a:lstStyle/>
          <a:p>
            <a:endParaRPr/>
          </a:p>
        </p:txBody>
      </p:sp>
      <p:pic>
        <p:nvPicPr>
          <p:cNvPr id="288" name="image27.png"/>
          <p:cNvPicPr>
            <a:picLocks noChangeAspect="1"/>
          </p:cNvPicPr>
          <p:nvPr/>
        </p:nvPicPr>
        <p:blipFill>
          <a:blip r:embed="rId2"/>
          <a:stretch>
            <a:fillRect/>
          </a:stretch>
        </p:blipFill>
        <p:spPr>
          <a:xfrm>
            <a:off x="457200" y="228600"/>
            <a:ext cx="8229600" cy="6172200"/>
          </a:xfrm>
          <a:prstGeom prst="rect">
            <a:avLst/>
          </a:prstGeom>
          <a:ln w="12700">
            <a:miter lim="400000"/>
          </a:ln>
        </p:spPr>
      </p:pic>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457200" y="274638"/>
            <a:ext cx="8229600" cy="1143001"/>
          </a:xfrm>
          <a:prstGeom prst="rect">
            <a:avLst/>
          </a:prstGeom>
        </p:spPr>
        <p:txBody>
          <a:bodyPr/>
          <a:lstStyle/>
          <a:p>
            <a:endParaRPr/>
          </a:p>
        </p:txBody>
      </p:sp>
      <p:sp>
        <p:nvSpPr>
          <p:cNvPr id="291" name="Shape 291"/>
          <p:cNvSpPr>
            <a:spLocks noGrp="1"/>
          </p:cNvSpPr>
          <p:nvPr>
            <p:ph type="body" idx="1"/>
          </p:nvPr>
        </p:nvSpPr>
        <p:spPr>
          <a:xfrm>
            <a:off x="457200" y="1600200"/>
            <a:ext cx="8229600" cy="4525963"/>
          </a:xfrm>
          <a:prstGeom prst="rect">
            <a:avLst/>
          </a:prstGeom>
        </p:spPr>
        <p:txBody>
          <a:bodyPr/>
          <a:lstStyle/>
          <a:p>
            <a:endParaRPr/>
          </a:p>
        </p:txBody>
      </p:sp>
      <p:pic>
        <p:nvPicPr>
          <p:cNvPr id="292" name="image28.png"/>
          <p:cNvPicPr>
            <a:picLocks noChangeAspect="1"/>
          </p:cNvPicPr>
          <p:nvPr/>
        </p:nvPicPr>
        <p:blipFill>
          <a:blip r:embed="rId2"/>
          <a:stretch>
            <a:fillRect/>
          </a:stretch>
        </p:blipFill>
        <p:spPr>
          <a:xfrm>
            <a:off x="381000" y="228600"/>
            <a:ext cx="8458200" cy="6172200"/>
          </a:xfrm>
          <a:prstGeom prst="rect">
            <a:avLst/>
          </a:prstGeom>
          <a:ln w="12700">
            <a:miter lim="400000"/>
          </a:ln>
        </p:spPr>
      </p:pic>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xfrm>
            <a:off x="457200" y="274638"/>
            <a:ext cx="8229600" cy="1143001"/>
          </a:xfrm>
          <a:prstGeom prst="rect">
            <a:avLst/>
          </a:prstGeom>
        </p:spPr>
        <p:txBody>
          <a:bodyPr/>
          <a:lstStyle/>
          <a:p>
            <a:endParaRPr/>
          </a:p>
        </p:txBody>
      </p:sp>
      <p:sp>
        <p:nvSpPr>
          <p:cNvPr id="295" name="Shape 295"/>
          <p:cNvSpPr>
            <a:spLocks noGrp="1"/>
          </p:cNvSpPr>
          <p:nvPr>
            <p:ph type="body" idx="1"/>
          </p:nvPr>
        </p:nvSpPr>
        <p:spPr>
          <a:xfrm>
            <a:off x="457200" y="1600200"/>
            <a:ext cx="8229600" cy="4525963"/>
          </a:xfrm>
          <a:prstGeom prst="rect">
            <a:avLst/>
          </a:prstGeom>
        </p:spPr>
        <p:txBody>
          <a:bodyPr/>
          <a:lstStyle/>
          <a:p>
            <a:endParaRPr/>
          </a:p>
        </p:txBody>
      </p:sp>
      <p:pic>
        <p:nvPicPr>
          <p:cNvPr id="296" name="image29.png"/>
          <p:cNvPicPr>
            <a:picLocks noChangeAspect="1"/>
          </p:cNvPicPr>
          <p:nvPr/>
        </p:nvPicPr>
        <p:blipFill>
          <a:blip r:embed="rId2"/>
          <a:stretch>
            <a:fillRect/>
          </a:stretch>
        </p:blipFill>
        <p:spPr>
          <a:xfrm>
            <a:off x="457200" y="228600"/>
            <a:ext cx="8305800" cy="6172200"/>
          </a:xfrm>
          <a:prstGeom prst="rect">
            <a:avLst/>
          </a:prstGeom>
          <a:ln w="12700">
            <a:miter lim="400000"/>
          </a:ln>
        </p:spPr>
      </p:pic>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title"/>
          </p:nvPr>
        </p:nvSpPr>
        <p:spPr>
          <a:xfrm>
            <a:off x="457200" y="274638"/>
            <a:ext cx="8229600" cy="1143001"/>
          </a:xfrm>
          <a:prstGeom prst="rect">
            <a:avLst/>
          </a:prstGeom>
        </p:spPr>
        <p:txBody>
          <a:bodyPr/>
          <a:lstStyle/>
          <a:p>
            <a:endParaRPr/>
          </a:p>
        </p:txBody>
      </p:sp>
      <p:sp>
        <p:nvSpPr>
          <p:cNvPr id="299" name="Shape 299"/>
          <p:cNvSpPr>
            <a:spLocks noGrp="1"/>
          </p:cNvSpPr>
          <p:nvPr>
            <p:ph type="body" idx="1"/>
          </p:nvPr>
        </p:nvSpPr>
        <p:spPr>
          <a:xfrm>
            <a:off x="457200" y="1600200"/>
            <a:ext cx="8229600" cy="4525963"/>
          </a:xfrm>
          <a:prstGeom prst="rect">
            <a:avLst/>
          </a:prstGeom>
        </p:spPr>
        <p:txBody>
          <a:bodyPr/>
          <a:lstStyle/>
          <a:p>
            <a:endParaRPr/>
          </a:p>
        </p:txBody>
      </p:sp>
      <p:pic>
        <p:nvPicPr>
          <p:cNvPr id="300" name="image30.png"/>
          <p:cNvPicPr>
            <a:picLocks noChangeAspect="1"/>
          </p:cNvPicPr>
          <p:nvPr/>
        </p:nvPicPr>
        <p:blipFill>
          <a:blip r:embed="rId2"/>
          <a:stretch>
            <a:fillRect/>
          </a:stretch>
        </p:blipFill>
        <p:spPr>
          <a:xfrm>
            <a:off x="457200" y="304800"/>
            <a:ext cx="8305800" cy="6172200"/>
          </a:xfrm>
          <a:prstGeom prst="rect">
            <a:avLst/>
          </a:prstGeom>
          <a:ln w="12700">
            <a:miter lim="400000"/>
          </a:ln>
        </p:spPr>
      </p:pic>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p:cNvSpPr>
          <p:nvPr>
            <p:ph type="title"/>
          </p:nvPr>
        </p:nvSpPr>
        <p:spPr>
          <a:xfrm>
            <a:off x="457200" y="274638"/>
            <a:ext cx="8229600" cy="1143001"/>
          </a:xfrm>
          <a:prstGeom prst="rect">
            <a:avLst/>
          </a:prstGeom>
        </p:spPr>
        <p:txBody>
          <a:bodyPr/>
          <a:lstStyle/>
          <a:p>
            <a:endParaRPr/>
          </a:p>
        </p:txBody>
      </p:sp>
      <p:sp>
        <p:nvSpPr>
          <p:cNvPr id="303" name="Shape 303"/>
          <p:cNvSpPr>
            <a:spLocks noGrp="1"/>
          </p:cNvSpPr>
          <p:nvPr>
            <p:ph type="body" idx="1"/>
          </p:nvPr>
        </p:nvSpPr>
        <p:spPr>
          <a:xfrm>
            <a:off x="457200" y="1600200"/>
            <a:ext cx="8229600" cy="4525963"/>
          </a:xfrm>
          <a:prstGeom prst="rect">
            <a:avLst/>
          </a:prstGeom>
        </p:spPr>
        <p:txBody>
          <a:bodyPr/>
          <a:lstStyle/>
          <a:p>
            <a:endParaRPr/>
          </a:p>
        </p:txBody>
      </p:sp>
      <p:pic>
        <p:nvPicPr>
          <p:cNvPr id="304" name="image31.png"/>
          <p:cNvPicPr>
            <a:picLocks noChangeAspect="1"/>
          </p:cNvPicPr>
          <p:nvPr/>
        </p:nvPicPr>
        <p:blipFill>
          <a:blip r:embed="rId2"/>
          <a:stretch>
            <a:fillRect/>
          </a:stretch>
        </p:blipFill>
        <p:spPr>
          <a:xfrm>
            <a:off x="304800" y="228600"/>
            <a:ext cx="8458200" cy="6172200"/>
          </a:xfrm>
          <a:prstGeom prst="rect">
            <a:avLst/>
          </a:prstGeom>
          <a:ln w="12700">
            <a:miter lim="400000"/>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6386" name="Picture 2"/>
          <p:cNvPicPr>
            <a:picLocks noChangeAspect="1" noChangeArrowheads="1"/>
          </p:cNvPicPr>
          <p:nvPr/>
        </p:nvPicPr>
        <p:blipFill>
          <a:blip r:embed="rId2" cstate="print"/>
          <a:srcRect/>
          <a:stretch>
            <a:fillRect/>
          </a:stretch>
        </p:blipFill>
        <p:spPr bwMode="auto">
          <a:xfrm>
            <a:off x="457200" y="228600"/>
            <a:ext cx="8305800" cy="6096000"/>
          </a:xfrm>
          <a:prstGeom prst="rect">
            <a:avLst/>
          </a:prstGeom>
          <a:noFill/>
          <a:ln w="9525">
            <a:noFill/>
            <a:miter lim="800000"/>
            <a:headEnd/>
            <a:tailEnd/>
          </a:ln>
        </p:spPr>
      </p:pic>
    </p:spTree>
    <p:extLst>
      <p:ext uri="{BB962C8B-B14F-4D97-AF65-F5344CB8AC3E}">
        <p14:creationId xmlns:p14="http://schemas.microsoft.com/office/powerpoint/2010/main" val="24954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xfrm>
            <a:off x="457200" y="274638"/>
            <a:ext cx="8229600" cy="1143001"/>
          </a:xfrm>
          <a:prstGeom prst="rect">
            <a:avLst/>
          </a:prstGeom>
        </p:spPr>
        <p:txBody>
          <a:bodyPr/>
          <a:lstStyle/>
          <a:p>
            <a:endParaRPr/>
          </a:p>
        </p:txBody>
      </p:sp>
      <p:sp>
        <p:nvSpPr>
          <p:cNvPr id="307" name="Shape 307"/>
          <p:cNvSpPr>
            <a:spLocks noGrp="1"/>
          </p:cNvSpPr>
          <p:nvPr>
            <p:ph type="body" idx="1"/>
          </p:nvPr>
        </p:nvSpPr>
        <p:spPr>
          <a:xfrm>
            <a:off x="457200" y="1600200"/>
            <a:ext cx="8229600" cy="4525963"/>
          </a:xfrm>
          <a:prstGeom prst="rect">
            <a:avLst/>
          </a:prstGeom>
        </p:spPr>
        <p:txBody>
          <a:bodyPr/>
          <a:lstStyle/>
          <a:p>
            <a:endParaRPr/>
          </a:p>
        </p:txBody>
      </p:sp>
      <p:pic>
        <p:nvPicPr>
          <p:cNvPr id="308" name="image32.png"/>
          <p:cNvPicPr>
            <a:picLocks noChangeAspect="1"/>
          </p:cNvPicPr>
          <p:nvPr/>
        </p:nvPicPr>
        <p:blipFill>
          <a:blip r:embed="rId2"/>
          <a:stretch>
            <a:fillRect/>
          </a:stretch>
        </p:blipFill>
        <p:spPr>
          <a:xfrm>
            <a:off x="457200" y="228600"/>
            <a:ext cx="8382000" cy="6248400"/>
          </a:xfrm>
          <a:prstGeom prst="rect">
            <a:avLst/>
          </a:prstGeom>
          <a:ln w="12700">
            <a:miter lim="400000"/>
          </a:ln>
        </p:spPr>
      </p:pic>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p:cNvSpPr>
          <p:nvPr>
            <p:ph type="title"/>
          </p:nvPr>
        </p:nvSpPr>
        <p:spPr>
          <a:xfrm>
            <a:off x="457200" y="274638"/>
            <a:ext cx="8229600" cy="1143001"/>
          </a:xfrm>
          <a:prstGeom prst="rect">
            <a:avLst/>
          </a:prstGeom>
        </p:spPr>
        <p:txBody>
          <a:bodyPr/>
          <a:lstStyle/>
          <a:p>
            <a:endParaRPr/>
          </a:p>
        </p:txBody>
      </p:sp>
      <p:sp>
        <p:nvSpPr>
          <p:cNvPr id="311" name="Shape 311"/>
          <p:cNvSpPr>
            <a:spLocks noGrp="1"/>
          </p:cNvSpPr>
          <p:nvPr>
            <p:ph type="body" idx="1"/>
          </p:nvPr>
        </p:nvSpPr>
        <p:spPr>
          <a:xfrm>
            <a:off x="457200" y="1600200"/>
            <a:ext cx="8229600" cy="4525963"/>
          </a:xfrm>
          <a:prstGeom prst="rect">
            <a:avLst/>
          </a:prstGeom>
        </p:spPr>
        <p:txBody>
          <a:bodyPr/>
          <a:lstStyle/>
          <a:p>
            <a:endParaRPr/>
          </a:p>
        </p:txBody>
      </p:sp>
      <p:pic>
        <p:nvPicPr>
          <p:cNvPr id="312" name="image33.png"/>
          <p:cNvPicPr>
            <a:picLocks noChangeAspect="1"/>
          </p:cNvPicPr>
          <p:nvPr/>
        </p:nvPicPr>
        <p:blipFill>
          <a:blip r:embed="rId2"/>
          <a:stretch>
            <a:fillRect/>
          </a:stretch>
        </p:blipFill>
        <p:spPr>
          <a:xfrm>
            <a:off x="457200" y="228600"/>
            <a:ext cx="8305800" cy="6172199"/>
          </a:xfrm>
          <a:prstGeom prst="rect">
            <a:avLst/>
          </a:prstGeom>
          <a:ln w="12700">
            <a:miter lim="400000"/>
          </a:ln>
        </p:spPr>
      </p:pic>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200" y="274638"/>
            <a:ext cx="8229600" cy="1143001"/>
          </a:xfrm>
          <a:prstGeom prst="rect">
            <a:avLst/>
          </a:prstGeom>
        </p:spPr>
        <p:txBody>
          <a:bodyPr/>
          <a:lstStyle/>
          <a:p>
            <a:endParaRPr/>
          </a:p>
        </p:txBody>
      </p:sp>
      <p:sp>
        <p:nvSpPr>
          <p:cNvPr id="315" name="Shape 315"/>
          <p:cNvSpPr>
            <a:spLocks noGrp="1"/>
          </p:cNvSpPr>
          <p:nvPr>
            <p:ph type="body" idx="1"/>
          </p:nvPr>
        </p:nvSpPr>
        <p:spPr>
          <a:xfrm>
            <a:off x="457200" y="1600200"/>
            <a:ext cx="8229600" cy="4525963"/>
          </a:xfrm>
          <a:prstGeom prst="rect">
            <a:avLst/>
          </a:prstGeom>
        </p:spPr>
        <p:txBody>
          <a:bodyPr/>
          <a:lstStyle/>
          <a:p>
            <a:endParaRPr/>
          </a:p>
        </p:txBody>
      </p:sp>
      <p:pic>
        <p:nvPicPr>
          <p:cNvPr id="316" name="image34.png"/>
          <p:cNvPicPr>
            <a:picLocks noChangeAspect="1"/>
          </p:cNvPicPr>
          <p:nvPr/>
        </p:nvPicPr>
        <p:blipFill>
          <a:blip r:embed="rId2"/>
          <a:stretch>
            <a:fillRect/>
          </a:stretch>
        </p:blipFill>
        <p:spPr>
          <a:xfrm>
            <a:off x="381000" y="228600"/>
            <a:ext cx="8382000" cy="6248399"/>
          </a:xfrm>
          <a:prstGeom prst="rect">
            <a:avLst/>
          </a:prstGeom>
          <a:ln w="12700">
            <a:miter lim="400000"/>
          </a:ln>
        </p:spPr>
      </p:pic>
      <p:sp>
        <p:nvSpPr>
          <p:cNvPr id="317" name="Shape 317"/>
          <p:cNvSpPr/>
          <p:nvPr/>
        </p:nvSpPr>
        <p:spPr>
          <a:xfrm>
            <a:off x="8305800" y="6172200"/>
            <a:ext cx="3048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xfrm>
            <a:off x="457200" y="274638"/>
            <a:ext cx="8229600" cy="1143001"/>
          </a:xfrm>
          <a:prstGeom prst="rect">
            <a:avLst/>
          </a:prstGeom>
        </p:spPr>
        <p:txBody>
          <a:bodyPr/>
          <a:lstStyle/>
          <a:p>
            <a:endParaRPr/>
          </a:p>
        </p:txBody>
      </p:sp>
      <p:sp>
        <p:nvSpPr>
          <p:cNvPr id="320" name="Shape 320"/>
          <p:cNvSpPr>
            <a:spLocks noGrp="1"/>
          </p:cNvSpPr>
          <p:nvPr>
            <p:ph type="body" idx="1"/>
          </p:nvPr>
        </p:nvSpPr>
        <p:spPr>
          <a:xfrm>
            <a:off x="457200" y="1600200"/>
            <a:ext cx="8229600" cy="4525963"/>
          </a:xfrm>
          <a:prstGeom prst="rect">
            <a:avLst/>
          </a:prstGeom>
        </p:spPr>
        <p:txBody>
          <a:bodyPr/>
          <a:lstStyle/>
          <a:p>
            <a:endParaRPr/>
          </a:p>
        </p:txBody>
      </p:sp>
      <p:pic>
        <p:nvPicPr>
          <p:cNvPr id="321" name="image35.png"/>
          <p:cNvPicPr>
            <a:picLocks noChangeAspect="1"/>
          </p:cNvPicPr>
          <p:nvPr/>
        </p:nvPicPr>
        <p:blipFill>
          <a:blip r:embed="rId2"/>
          <a:stretch>
            <a:fillRect/>
          </a:stretch>
        </p:blipFill>
        <p:spPr>
          <a:xfrm>
            <a:off x="381000" y="228600"/>
            <a:ext cx="8382000" cy="6172200"/>
          </a:xfrm>
          <a:prstGeom prst="rect">
            <a:avLst/>
          </a:prstGeom>
          <a:ln w="12700">
            <a:miter lim="400000"/>
          </a:ln>
        </p:spPr>
      </p:pic>
      <p:sp>
        <p:nvSpPr>
          <p:cNvPr id="322" name="Shape 322"/>
          <p:cNvSpPr/>
          <p:nvPr/>
        </p:nvSpPr>
        <p:spPr>
          <a:xfrm>
            <a:off x="8305800" y="6172200"/>
            <a:ext cx="304800" cy="3048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a:xfrm>
            <a:off x="457200" y="274638"/>
            <a:ext cx="8229600" cy="1143001"/>
          </a:xfrm>
          <a:prstGeom prst="rect">
            <a:avLst/>
          </a:prstGeom>
        </p:spPr>
        <p:txBody>
          <a:bodyPr/>
          <a:lstStyle/>
          <a:p>
            <a:endParaRPr/>
          </a:p>
        </p:txBody>
      </p:sp>
      <p:sp>
        <p:nvSpPr>
          <p:cNvPr id="325" name="Shape 325"/>
          <p:cNvSpPr>
            <a:spLocks noGrp="1"/>
          </p:cNvSpPr>
          <p:nvPr>
            <p:ph type="body" idx="1"/>
          </p:nvPr>
        </p:nvSpPr>
        <p:spPr>
          <a:xfrm>
            <a:off x="457200" y="1600200"/>
            <a:ext cx="8229600" cy="4525963"/>
          </a:xfrm>
          <a:prstGeom prst="rect">
            <a:avLst/>
          </a:prstGeom>
        </p:spPr>
        <p:txBody>
          <a:bodyPr/>
          <a:lstStyle/>
          <a:p>
            <a:endParaRPr/>
          </a:p>
        </p:txBody>
      </p:sp>
      <p:pic>
        <p:nvPicPr>
          <p:cNvPr id="326" name="image36.png"/>
          <p:cNvPicPr>
            <a:picLocks noChangeAspect="1"/>
          </p:cNvPicPr>
          <p:nvPr/>
        </p:nvPicPr>
        <p:blipFill>
          <a:blip r:embed="rId2"/>
          <a:stretch>
            <a:fillRect/>
          </a:stretch>
        </p:blipFill>
        <p:spPr>
          <a:xfrm>
            <a:off x="457200" y="152400"/>
            <a:ext cx="8305800" cy="6324600"/>
          </a:xfrm>
          <a:prstGeom prst="rect">
            <a:avLst/>
          </a:prstGeom>
          <a:ln w="12700">
            <a:miter lim="400000"/>
          </a:ln>
        </p:spPr>
      </p:pic>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xfrm>
            <a:off x="457200" y="274638"/>
            <a:ext cx="8229600" cy="1143001"/>
          </a:xfrm>
          <a:prstGeom prst="rect">
            <a:avLst/>
          </a:prstGeom>
        </p:spPr>
        <p:txBody>
          <a:bodyPr/>
          <a:lstStyle/>
          <a:p>
            <a:endParaRPr/>
          </a:p>
        </p:txBody>
      </p:sp>
      <p:sp>
        <p:nvSpPr>
          <p:cNvPr id="329" name="Shape 329"/>
          <p:cNvSpPr>
            <a:spLocks noGrp="1"/>
          </p:cNvSpPr>
          <p:nvPr>
            <p:ph type="body" idx="1"/>
          </p:nvPr>
        </p:nvSpPr>
        <p:spPr>
          <a:xfrm>
            <a:off x="457200" y="1600200"/>
            <a:ext cx="8229600" cy="4525963"/>
          </a:xfrm>
          <a:prstGeom prst="rect">
            <a:avLst/>
          </a:prstGeom>
        </p:spPr>
        <p:txBody>
          <a:bodyPr/>
          <a:lstStyle/>
          <a:p>
            <a:endParaRPr/>
          </a:p>
        </p:txBody>
      </p:sp>
      <p:pic>
        <p:nvPicPr>
          <p:cNvPr id="330" name="image37.png"/>
          <p:cNvPicPr>
            <a:picLocks noChangeAspect="1"/>
          </p:cNvPicPr>
          <p:nvPr/>
        </p:nvPicPr>
        <p:blipFill>
          <a:blip r:embed="rId2"/>
          <a:stretch>
            <a:fillRect/>
          </a:stretch>
        </p:blipFill>
        <p:spPr>
          <a:xfrm>
            <a:off x="457200" y="304800"/>
            <a:ext cx="8305800" cy="6172200"/>
          </a:xfrm>
          <a:prstGeom prst="rect">
            <a:avLst/>
          </a:prstGeom>
          <a:ln w="12700">
            <a:miter lim="400000"/>
          </a:ln>
        </p:spPr>
      </p:pic>
      <p:sp>
        <p:nvSpPr>
          <p:cNvPr id="331" name="Shape 331"/>
          <p:cNvSpPr/>
          <p:nvPr/>
        </p:nvSpPr>
        <p:spPr>
          <a:xfrm>
            <a:off x="8305800" y="6248400"/>
            <a:ext cx="3048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title"/>
          </p:nvPr>
        </p:nvSpPr>
        <p:spPr>
          <a:xfrm>
            <a:off x="457200" y="274638"/>
            <a:ext cx="8229600" cy="1143001"/>
          </a:xfrm>
          <a:prstGeom prst="rect">
            <a:avLst/>
          </a:prstGeom>
        </p:spPr>
        <p:txBody>
          <a:bodyPr/>
          <a:lstStyle/>
          <a:p>
            <a:endParaRPr/>
          </a:p>
        </p:txBody>
      </p:sp>
      <p:sp>
        <p:nvSpPr>
          <p:cNvPr id="334" name="Shape 334"/>
          <p:cNvSpPr>
            <a:spLocks noGrp="1"/>
          </p:cNvSpPr>
          <p:nvPr>
            <p:ph type="body" idx="1"/>
          </p:nvPr>
        </p:nvSpPr>
        <p:spPr>
          <a:xfrm>
            <a:off x="457200" y="1600200"/>
            <a:ext cx="8229600" cy="4525963"/>
          </a:xfrm>
          <a:prstGeom prst="rect">
            <a:avLst/>
          </a:prstGeom>
        </p:spPr>
        <p:txBody>
          <a:bodyPr/>
          <a:lstStyle/>
          <a:p>
            <a:endParaRPr/>
          </a:p>
        </p:txBody>
      </p:sp>
      <p:pic>
        <p:nvPicPr>
          <p:cNvPr id="335" name="image38.png"/>
          <p:cNvPicPr>
            <a:picLocks noChangeAspect="1"/>
          </p:cNvPicPr>
          <p:nvPr/>
        </p:nvPicPr>
        <p:blipFill>
          <a:blip r:embed="rId2"/>
          <a:stretch>
            <a:fillRect/>
          </a:stretch>
        </p:blipFill>
        <p:spPr>
          <a:xfrm>
            <a:off x="457200" y="228600"/>
            <a:ext cx="8229600" cy="6172200"/>
          </a:xfrm>
          <a:prstGeom prst="rect">
            <a:avLst/>
          </a:prstGeom>
          <a:ln w="12700">
            <a:miter lim="400000"/>
          </a:ln>
        </p:spPr>
      </p:pic>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p:cNvSpPr>
          <p:nvPr>
            <p:ph type="title"/>
          </p:nvPr>
        </p:nvSpPr>
        <p:spPr>
          <a:xfrm>
            <a:off x="457200" y="274638"/>
            <a:ext cx="8229600" cy="1143001"/>
          </a:xfrm>
          <a:prstGeom prst="rect">
            <a:avLst/>
          </a:prstGeom>
        </p:spPr>
        <p:txBody>
          <a:bodyPr/>
          <a:lstStyle/>
          <a:p>
            <a:endParaRPr/>
          </a:p>
        </p:txBody>
      </p:sp>
      <p:sp>
        <p:nvSpPr>
          <p:cNvPr id="338" name="Shape 338"/>
          <p:cNvSpPr>
            <a:spLocks noGrp="1"/>
          </p:cNvSpPr>
          <p:nvPr>
            <p:ph type="body" idx="1"/>
          </p:nvPr>
        </p:nvSpPr>
        <p:spPr>
          <a:xfrm>
            <a:off x="457200" y="1600200"/>
            <a:ext cx="8229600" cy="4525963"/>
          </a:xfrm>
          <a:prstGeom prst="rect">
            <a:avLst/>
          </a:prstGeom>
        </p:spPr>
        <p:txBody>
          <a:bodyPr/>
          <a:lstStyle/>
          <a:p>
            <a:endParaRPr/>
          </a:p>
        </p:txBody>
      </p:sp>
      <p:pic>
        <p:nvPicPr>
          <p:cNvPr id="339" name="image39.png"/>
          <p:cNvPicPr>
            <a:picLocks noChangeAspect="1"/>
          </p:cNvPicPr>
          <p:nvPr/>
        </p:nvPicPr>
        <p:blipFill>
          <a:blip r:embed="rId2"/>
          <a:stretch>
            <a:fillRect/>
          </a:stretch>
        </p:blipFill>
        <p:spPr>
          <a:xfrm>
            <a:off x="457200" y="228600"/>
            <a:ext cx="8229600" cy="6172199"/>
          </a:xfrm>
          <a:prstGeom prst="rect">
            <a:avLst/>
          </a:prstGeom>
          <a:ln w="12700">
            <a:miter lim="400000"/>
          </a:ln>
        </p:spPr>
      </p:pic>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p:cNvSpPr>
          <p:nvPr>
            <p:ph type="title"/>
          </p:nvPr>
        </p:nvSpPr>
        <p:spPr>
          <a:xfrm>
            <a:off x="457200" y="274638"/>
            <a:ext cx="8229600" cy="1143001"/>
          </a:xfrm>
          <a:prstGeom prst="rect">
            <a:avLst/>
          </a:prstGeom>
        </p:spPr>
        <p:txBody>
          <a:bodyPr/>
          <a:lstStyle/>
          <a:p>
            <a:endParaRPr/>
          </a:p>
        </p:txBody>
      </p:sp>
      <p:sp>
        <p:nvSpPr>
          <p:cNvPr id="342" name="Shape 342"/>
          <p:cNvSpPr>
            <a:spLocks noGrp="1"/>
          </p:cNvSpPr>
          <p:nvPr>
            <p:ph type="body" idx="1"/>
          </p:nvPr>
        </p:nvSpPr>
        <p:spPr>
          <a:xfrm>
            <a:off x="457200" y="1600200"/>
            <a:ext cx="8229600" cy="4525963"/>
          </a:xfrm>
          <a:prstGeom prst="rect">
            <a:avLst/>
          </a:prstGeom>
        </p:spPr>
        <p:txBody>
          <a:bodyPr/>
          <a:lstStyle/>
          <a:p>
            <a:endParaRPr/>
          </a:p>
        </p:txBody>
      </p:sp>
      <p:pic>
        <p:nvPicPr>
          <p:cNvPr id="343" name="image40.png"/>
          <p:cNvPicPr>
            <a:picLocks noChangeAspect="1"/>
          </p:cNvPicPr>
          <p:nvPr/>
        </p:nvPicPr>
        <p:blipFill>
          <a:blip r:embed="rId2"/>
          <a:stretch>
            <a:fillRect/>
          </a:stretch>
        </p:blipFill>
        <p:spPr>
          <a:xfrm>
            <a:off x="457200" y="228600"/>
            <a:ext cx="8382000" cy="6248400"/>
          </a:xfrm>
          <a:prstGeom prst="rect">
            <a:avLst/>
          </a:prstGeom>
          <a:ln w="12700">
            <a:miter lim="400000"/>
          </a:ln>
        </p:spPr>
      </p:pic>
      <p:sp>
        <p:nvSpPr>
          <p:cNvPr id="344" name="Shape 344"/>
          <p:cNvSpPr/>
          <p:nvPr/>
        </p:nvSpPr>
        <p:spPr>
          <a:xfrm>
            <a:off x="8382000" y="6248400"/>
            <a:ext cx="304800" cy="228600"/>
          </a:xfrm>
          <a:prstGeom prst="rect">
            <a:avLst/>
          </a:prstGeom>
          <a:solidFill>
            <a:srgbClr val="4F81BD"/>
          </a:solidFill>
          <a:ln w="25400">
            <a:solidFill>
              <a:srgbClr val="3A5E8A"/>
            </a:solidFill>
            <a:bevel/>
          </a:ln>
        </p:spPr>
        <p:txBody>
          <a:bodyPr lIns="45719" rIns="45719" anchor="ctr"/>
          <a:lstStyle/>
          <a:p>
            <a:pPr algn="ctr">
              <a:defRPr sz="1800">
                <a:solidFill>
                  <a:srgbClr val="FFFFFF"/>
                </a:solidFill>
              </a:defRPr>
            </a:pPr>
            <a:endParaRPr/>
          </a:p>
        </p:txBody>
      </p:sp>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p:nvPr>
        </p:nvSpPr>
        <p:spPr>
          <a:xfrm>
            <a:off x="457200" y="274638"/>
            <a:ext cx="8229600" cy="1143001"/>
          </a:xfrm>
          <a:prstGeom prst="rect">
            <a:avLst/>
          </a:prstGeom>
        </p:spPr>
        <p:txBody>
          <a:bodyPr/>
          <a:lstStyle/>
          <a:p>
            <a:endParaRPr/>
          </a:p>
        </p:txBody>
      </p:sp>
      <p:sp>
        <p:nvSpPr>
          <p:cNvPr id="347" name="Shape 347"/>
          <p:cNvSpPr>
            <a:spLocks noGrp="1"/>
          </p:cNvSpPr>
          <p:nvPr>
            <p:ph type="body" idx="1"/>
          </p:nvPr>
        </p:nvSpPr>
        <p:spPr>
          <a:xfrm>
            <a:off x="457200" y="1600200"/>
            <a:ext cx="8229600" cy="4525963"/>
          </a:xfrm>
          <a:prstGeom prst="rect">
            <a:avLst/>
          </a:prstGeom>
        </p:spPr>
        <p:txBody>
          <a:bodyPr/>
          <a:lstStyle/>
          <a:p>
            <a:endParaRPr/>
          </a:p>
        </p:txBody>
      </p:sp>
      <p:pic>
        <p:nvPicPr>
          <p:cNvPr id="348" name="image41.png"/>
          <p:cNvPicPr>
            <a:picLocks noChangeAspect="1"/>
          </p:cNvPicPr>
          <p:nvPr/>
        </p:nvPicPr>
        <p:blipFill>
          <a:blip r:embed="rId2"/>
          <a:stretch>
            <a:fillRect/>
          </a:stretch>
        </p:blipFill>
        <p:spPr>
          <a:xfrm>
            <a:off x="304800" y="228600"/>
            <a:ext cx="8610600" cy="6172200"/>
          </a:xfrm>
          <a:prstGeom prst="rect">
            <a:avLst/>
          </a:prstGeom>
          <a:ln w="12700">
            <a:miter lim="400000"/>
          </a:ln>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7410" name="Picture 2"/>
          <p:cNvPicPr>
            <a:picLocks noChangeAspect="1" noChangeArrowheads="1"/>
          </p:cNvPicPr>
          <p:nvPr/>
        </p:nvPicPr>
        <p:blipFill>
          <a:blip r:embed="rId2" cstate="print"/>
          <a:srcRect/>
          <a:stretch>
            <a:fillRect/>
          </a:stretch>
        </p:blipFill>
        <p:spPr bwMode="auto">
          <a:xfrm>
            <a:off x="381000" y="381001"/>
            <a:ext cx="8305800" cy="6172199"/>
          </a:xfrm>
          <a:prstGeom prst="rect">
            <a:avLst/>
          </a:prstGeom>
          <a:noFill/>
          <a:ln w="9525">
            <a:noFill/>
            <a:miter lim="800000"/>
            <a:headEnd/>
            <a:tailEnd/>
          </a:ln>
        </p:spPr>
      </p:pic>
    </p:spTree>
    <p:extLst>
      <p:ext uri="{BB962C8B-B14F-4D97-AF65-F5344CB8AC3E}">
        <p14:creationId xmlns:p14="http://schemas.microsoft.com/office/powerpoint/2010/main" val="36681597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p:nvPr>
        </p:nvSpPr>
        <p:spPr>
          <a:xfrm>
            <a:off x="457200" y="274638"/>
            <a:ext cx="8229600" cy="1143001"/>
          </a:xfrm>
          <a:prstGeom prst="rect">
            <a:avLst/>
          </a:prstGeom>
        </p:spPr>
        <p:txBody>
          <a:bodyPr/>
          <a:lstStyle/>
          <a:p>
            <a:endParaRPr/>
          </a:p>
        </p:txBody>
      </p:sp>
      <p:sp>
        <p:nvSpPr>
          <p:cNvPr id="351" name="Shape 351"/>
          <p:cNvSpPr>
            <a:spLocks noGrp="1"/>
          </p:cNvSpPr>
          <p:nvPr>
            <p:ph type="body" idx="1"/>
          </p:nvPr>
        </p:nvSpPr>
        <p:spPr>
          <a:xfrm>
            <a:off x="457200" y="1600200"/>
            <a:ext cx="8229600" cy="4525963"/>
          </a:xfrm>
          <a:prstGeom prst="rect">
            <a:avLst/>
          </a:prstGeom>
        </p:spPr>
        <p:txBody>
          <a:bodyPr/>
          <a:lstStyle/>
          <a:p>
            <a:endParaRPr/>
          </a:p>
        </p:txBody>
      </p:sp>
      <p:pic>
        <p:nvPicPr>
          <p:cNvPr id="352" name="image42.png"/>
          <p:cNvPicPr>
            <a:picLocks noChangeAspect="1"/>
          </p:cNvPicPr>
          <p:nvPr/>
        </p:nvPicPr>
        <p:blipFill>
          <a:blip r:embed="rId2"/>
          <a:stretch>
            <a:fillRect/>
          </a:stretch>
        </p:blipFill>
        <p:spPr>
          <a:xfrm>
            <a:off x="381000" y="228600"/>
            <a:ext cx="8458200" cy="6248399"/>
          </a:xfrm>
          <a:prstGeom prst="rect">
            <a:avLst/>
          </a:prstGeom>
          <a:ln w="12700">
            <a:miter lim="400000"/>
          </a:ln>
        </p:spPr>
      </p:pic>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p:cNvSpPr>
          <p:nvPr>
            <p:ph type="title"/>
          </p:nvPr>
        </p:nvSpPr>
        <p:spPr>
          <a:xfrm>
            <a:off x="457200" y="274638"/>
            <a:ext cx="8229600" cy="1143001"/>
          </a:xfrm>
          <a:prstGeom prst="rect">
            <a:avLst/>
          </a:prstGeom>
        </p:spPr>
        <p:txBody>
          <a:bodyPr/>
          <a:lstStyle/>
          <a:p>
            <a:endParaRPr/>
          </a:p>
        </p:txBody>
      </p:sp>
      <p:sp>
        <p:nvSpPr>
          <p:cNvPr id="355" name="Shape 355"/>
          <p:cNvSpPr>
            <a:spLocks noGrp="1"/>
          </p:cNvSpPr>
          <p:nvPr>
            <p:ph type="body" idx="1"/>
          </p:nvPr>
        </p:nvSpPr>
        <p:spPr>
          <a:xfrm>
            <a:off x="457200" y="1600200"/>
            <a:ext cx="8229600" cy="4525963"/>
          </a:xfrm>
          <a:prstGeom prst="rect">
            <a:avLst/>
          </a:prstGeom>
        </p:spPr>
        <p:txBody>
          <a:bodyPr/>
          <a:lstStyle/>
          <a:p>
            <a:endParaRPr/>
          </a:p>
        </p:txBody>
      </p:sp>
      <p:pic>
        <p:nvPicPr>
          <p:cNvPr id="356" name="image43.png"/>
          <p:cNvPicPr>
            <a:picLocks noChangeAspect="1"/>
          </p:cNvPicPr>
          <p:nvPr/>
        </p:nvPicPr>
        <p:blipFill>
          <a:blip r:embed="rId2"/>
          <a:stretch>
            <a:fillRect/>
          </a:stretch>
        </p:blipFill>
        <p:spPr>
          <a:xfrm>
            <a:off x="381000" y="228600"/>
            <a:ext cx="8458200" cy="6248400"/>
          </a:xfrm>
          <a:prstGeom prst="rect">
            <a:avLst/>
          </a:prstGeom>
          <a:ln w="12700">
            <a:miter lim="400000"/>
          </a:ln>
        </p:spPr>
      </p:pic>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p:cNvSpPr>
          <p:nvPr>
            <p:ph type="ctrTitle"/>
          </p:nvPr>
        </p:nvSpPr>
        <p:spPr>
          <a:xfrm>
            <a:off x="1143000" y="1122362"/>
            <a:ext cx="6858000" cy="2387601"/>
          </a:xfrm>
          <a:prstGeom prst="rect">
            <a:avLst/>
          </a:prstGeom>
        </p:spPr>
        <p:txBody>
          <a:bodyPr/>
          <a:lstStyle/>
          <a:p>
            <a:r>
              <a:t>Codes</a:t>
            </a:r>
          </a:p>
        </p:txBody>
      </p:sp>
      <p:sp>
        <p:nvSpPr>
          <p:cNvPr id="359" name="Shape 359"/>
          <p:cNvSpPr/>
          <p:nvPr/>
        </p:nvSpPr>
        <p:spPr>
          <a:xfrm>
            <a:off x="7518400" y="5461000"/>
            <a:ext cx="1270000"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EF6BF3B-0880-42E0-B9D0-76E2C05F4E59}"/>
                  </a:ext>
                </a:extLst>
              </p14:cNvPr>
              <p14:cNvContentPartPr/>
              <p14:nvPr/>
            </p14:nvContentPartPr>
            <p14:xfrm>
              <a:off x="202320" y="278280"/>
              <a:ext cx="9878040" cy="4893120"/>
            </p14:xfrm>
          </p:contentPart>
        </mc:Choice>
        <mc:Fallback xmlns="">
          <p:pic>
            <p:nvPicPr>
              <p:cNvPr id="2" name="Ink 1">
                <a:extLst>
                  <a:ext uri="{FF2B5EF4-FFF2-40B4-BE49-F238E27FC236}">
                    <a16:creationId xmlns:a16="http://schemas.microsoft.com/office/drawing/2014/main" id="{6EF6BF3B-0880-42E0-B9D0-76E2C05F4E59}"/>
                  </a:ext>
                </a:extLst>
              </p:cNvPr>
              <p:cNvPicPr/>
              <p:nvPr/>
            </p:nvPicPr>
            <p:blipFill>
              <a:blip r:embed="rId3"/>
              <a:stretch>
                <a:fillRect/>
              </a:stretch>
            </p:blipFill>
            <p:spPr>
              <a:xfrm>
                <a:off x="192960" y="268920"/>
                <a:ext cx="9896760" cy="4911840"/>
              </a:xfrm>
              <a:prstGeom prst="rect">
                <a:avLst/>
              </a:prstGeom>
            </p:spPr>
          </p:pic>
        </mc:Fallback>
      </mc:AlternateContent>
    </p:spTree>
    <p:extLst>
      <p:ext uri="{BB962C8B-B14F-4D97-AF65-F5344CB8AC3E}">
        <p14:creationId xmlns:p14="http://schemas.microsoft.com/office/powerpoint/2010/main" val="6907965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p:cNvSpPr>
          <p:nvPr>
            <p:ph type="title"/>
          </p:nvPr>
        </p:nvSpPr>
        <p:spPr>
          <a:xfrm>
            <a:off x="628650" y="365125"/>
            <a:ext cx="7886700" cy="1325564"/>
          </a:xfrm>
          <a:prstGeom prst="rect">
            <a:avLst/>
          </a:prstGeom>
        </p:spPr>
        <p:txBody>
          <a:bodyPr/>
          <a:lstStyle/>
          <a:p>
            <a:r>
              <a:t>BCD</a:t>
            </a:r>
          </a:p>
        </p:txBody>
      </p:sp>
      <p:pic>
        <p:nvPicPr>
          <p:cNvPr id="362" name="image1.png"/>
          <p:cNvPicPr>
            <a:picLocks noChangeAspect="1"/>
          </p:cNvPicPr>
          <p:nvPr/>
        </p:nvPicPr>
        <p:blipFill>
          <a:blip r:embed="rId2"/>
          <a:stretch>
            <a:fillRect/>
          </a:stretch>
        </p:blipFill>
        <p:spPr>
          <a:xfrm>
            <a:off x="762000" y="2057400"/>
            <a:ext cx="7993912" cy="3962400"/>
          </a:xfrm>
          <a:prstGeom prst="rect">
            <a:avLst/>
          </a:prstGeom>
          <a:ln w="12700">
            <a:miter lim="400000"/>
          </a:ln>
        </p:spPr>
      </p:pic>
      <p:sp>
        <p:nvSpPr>
          <p:cNvPr id="363" name="Shape 363"/>
          <p:cNvSpPr/>
          <p:nvPr/>
        </p:nvSpPr>
        <p:spPr>
          <a:xfrm>
            <a:off x="7749233" y="6105921"/>
            <a:ext cx="1270001" cy="752079"/>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p:cNvSpPr>
          <p:nvPr>
            <p:ph type="title"/>
          </p:nvPr>
        </p:nvSpPr>
        <p:spPr>
          <a:xfrm>
            <a:off x="628650" y="365125"/>
            <a:ext cx="7886700" cy="1325564"/>
          </a:xfrm>
          <a:prstGeom prst="rect">
            <a:avLst/>
          </a:prstGeom>
        </p:spPr>
        <p:txBody>
          <a:bodyPr/>
          <a:lstStyle/>
          <a:p>
            <a:r>
              <a:t>BCD</a:t>
            </a:r>
          </a:p>
        </p:txBody>
      </p:sp>
      <p:pic>
        <p:nvPicPr>
          <p:cNvPr id="366" name="image2.png"/>
          <p:cNvPicPr>
            <a:picLocks noChangeAspect="1"/>
          </p:cNvPicPr>
          <p:nvPr/>
        </p:nvPicPr>
        <p:blipFill>
          <a:blip r:embed="rId2"/>
          <a:stretch>
            <a:fillRect/>
          </a:stretch>
        </p:blipFill>
        <p:spPr>
          <a:xfrm>
            <a:off x="762001" y="1665621"/>
            <a:ext cx="7243762" cy="4440699"/>
          </a:xfrm>
          <a:prstGeom prst="rect">
            <a:avLst/>
          </a:prstGeom>
          <a:ln w="12700">
            <a:miter lim="400000"/>
          </a:ln>
        </p:spPr>
      </p:pic>
      <p:sp>
        <p:nvSpPr>
          <p:cNvPr id="367" name="Shape 367"/>
          <p:cNvSpPr/>
          <p:nvPr/>
        </p:nvSpPr>
        <p:spPr>
          <a:xfrm>
            <a:off x="7901633" y="55753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p:cNvSpPr>
          <p:nvPr>
            <p:ph type="title"/>
          </p:nvPr>
        </p:nvSpPr>
        <p:spPr>
          <a:xfrm>
            <a:off x="628650" y="365125"/>
            <a:ext cx="7886700" cy="1325564"/>
          </a:xfrm>
          <a:prstGeom prst="rect">
            <a:avLst/>
          </a:prstGeom>
        </p:spPr>
        <p:txBody>
          <a:bodyPr/>
          <a:lstStyle/>
          <a:p>
            <a:r>
              <a:t>BCD</a:t>
            </a:r>
          </a:p>
        </p:txBody>
      </p:sp>
      <p:pic>
        <p:nvPicPr>
          <p:cNvPr id="370" name="image3.png"/>
          <p:cNvPicPr>
            <a:picLocks noChangeAspect="1"/>
          </p:cNvPicPr>
          <p:nvPr/>
        </p:nvPicPr>
        <p:blipFill>
          <a:blip r:embed="rId2"/>
          <a:stretch>
            <a:fillRect/>
          </a:stretch>
        </p:blipFill>
        <p:spPr>
          <a:xfrm>
            <a:off x="628650" y="2133600"/>
            <a:ext cx="7524750" cy="4342013"/>
          </a:xfrm>
          <a:prstGeom prst="rect">
            <a:avLst/>
          </a:prstGeom>
          <a:ln w="12700">
            <a:miter lim="400000"/>
          </a:ln>
        </p:spPr>
      </p:pic>
      <p:sp>
        <p:nvSpPr>
          <p:cNvPr id="371" name="Shape 371"/>
          <p:cNvSpPr/>
          <p:nvPr/>
        </p:nvSpPr>
        <p:spPr>
          <a:xfrm>
            <a:off x="8086478" y="6074916"/>
            <a:ext cx="595512" cy="757684"/>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p:cNvSpPr>
          <p:nvPr>
            <p:ph type="title"/>
          </p:nvPr>
        </p:nvSpPr>
        <p:spPr>
          <a:xfrm>
            <a:off x="628650" y="365125"/>
            <a:ext cx="7886700" cy="1325564"/>
          </a:xfrm>
          <a:prstGeom prst="rect">
            <a:avLst/>
          </a:prstGeom>
        </p:spPr>
        <p:txBody>
          <a:bodyPr/>
          <a:lstStyle/>
          <a:p>
            <a:r>
              <a:t>BCD</a:t>
            </a:r>
          </a:p>
        </p:txBody>
      </p:sp>
      <p:pic>
        <p:nvPicPr>
          <p:cNvPr id="374" name="image4.png"/>
          <p:cNvPicPr>
            <a:picLocks noChangeAspect="1"/>
          </p:cNvPicPr>
          <p:nvPr/>
        </p:nvPicPr>
        <p:blipFill>
          <a:blip r:embed="rId2"/>
          <a:stretch>
            <a:fillRect/>
          </a:stretch>
        </p:blipFill>
        <p:spPr>
          <a:xfrm>
            <a:off x="1395412" y="1981993"/>
            <a:ext cx="6353176" cy="4038601"/>
          </a:xfrm>
          <a:prstGeom prst="rect">
            <a:avLst/>
          </a:prstGeom>
          <a:ln w="12700">
            <a:miter lim="400000"/>
          </a:ln>
        </p:spPr>
      </p:pic>
      <p:sp>
        <p:nvSpPr>
          <p:cNvPr id="375" name="Shape 375"/>
          <p:cNvSpPr/>
          <p:nvPr/>
        </p:nvSpPr>
        <p:spPr>
          <a:xfrm>
            <a:off x="7569200" y="6248884"/>
            <a:ext cx="1270000" cy="587772"/>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p:cNvSpPr>
          <p:nvPr>
            <p:ph type="title"/>
          </p:nvPr>
        </p:nvSpPr>
        <p:spPr>
          <a:xfrm>
            <a:off x="628650" y="365125"/>
            <a:ext cx="7886700" cy="1325564"/>
          </a:xfrm>
          <a:prstGeom prst="rect">
            <a:avLst/>
          </a:prstGeom>
        </p:spPr>
        <p:txBody>
          <a:bodyPr/>
          <a:lstStyle/>
          <a:p>
            <a:r>
              <a:t>BCD Addition</a:t>
            </a:r>
          </a:p>
        </p:txBody>
      </p:sp>
      <p:pic>
        <p:nvPicPr>
          <p:cNvPr id="378" name="image5.png"/>
          <p:cNvPicPr>
            <a:picLocks noChangeAspect="1"/>
          </p:cNvPicPr>
          <p:nvPr/>
        </p:nvPicPr>
        <p:blipFill>
          <a:blip r:embed="rId2"/>
          <a:stretch>
            <a:fillRect/>
          </a:stretch>
        </p:blipFill>
        <p:spPr>
          <a:xfrm>
            <a:off x="628651" y="1770116"/>
            <a:ext cx="7453312" cy="4217141"/>
          </a:xfrm>
          <a:prstGeom prst="rect">
            <a:avLst/>
          </a:prstGeom>
          <a:ln w="12700">
            <a:miter lim="400000"/>
          </a:ln>
        </p:spPr>
      </p:pic>
      <p:sp>
        <p:nvSpPr>
          <p:cNvPr id="379" name="Shape 379"/>
          <p:cNvSpPr/>
          <p:nvPr/>
        </p:nvSpPr>
        <p:spPr>
          <a:xfrm>
            <a:off x="7749233" y="6357456"/>
            <a:ext cx="1270001" cy="370628"/>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p:cNvSpPr>
          <p:nvPr>
            <p:ph type="title"/>
          </p:nvPr>
        </p:nvSpPr>
        <p:spPr>
          <a:xfrm>
            <a:off x="628650" y="365125"/>
            <a:ext cx="7886700" cy="1325564"/>
          </a:xfrm>
          <a:prstGeom prst="rect">
            <a:avLst/>
          </a:prstGeom>
        </p:spPr>
        <p:txBody>
          <a:bodyPr/>
          <a:lstStyle/>
          <a:p>
            <a:r>
              <a:t>BCD Additions</a:t>
            </a:r>
          </a:p>
        </p:txBody>
      </p:sp>
      <p:pic>
        <p:nvPicPr>
          <p:cNvPr id="382" name="image6.png"/>
          <p:cNvPicPr>
            <a:picLocks noChangeAspect="1"/>
          </p:cNvPicPr>
          <p:nvPr/>
        </p:nvPicPr>
        <p:blipFill>
          <a:blip r:embed="rId2"/>
          <a:stretch>
            <a:fillRect/>
          </a:stretch>
        </p:blipFill>
        <p:spPr>
          <a:xfrm>
            <a:off x="876929" y="1981200"/>
            <a:ext cx="7390142" cy="4664772"/>
          </a:xfrm>
          <a:prstGeom prst="rect">
            <a:avLst/>
          </a:prstGeom>
          <a:ln w="12700">
            <a:miter lim="400000"/>
          </a:ln>
        </p:spPr>
      </p:pic>
      <p:sp>
        <p:nvSpPr>
          <p:cNvPr id="383" name="Shape 383"/>
          <p:cNvSpPr/>
          <p:nvPr/>
        </p:nvSpPr>
        <p:spPr>
          <a:xfrm>
            <a:off x="7749233" y="6288596"/>
            <a:ext cx="1270001" cy="508348"/>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8434" name="Picture 2"/>
          <p:cNvPicPr>
            <a:picLocks noChangeAspect="1" noChangeArrowheads="1"/>
          </p:cNvPicPr>
          <p:nvPr/>
        </p:nvPicPr>
        <p:blipFill>
          <a:blip r:embed="rId2" cstate="print"/>
          <a:srcRect/>
          <a:stretch>
            <a:fillRect/>
          </a:stretch>
        </p:blipFill>
        <p:spPr bwMode="auto">
          <a:xfrm>
            <a:off x="457200" y="228600"/>
            <a:ext cx="8305800" cy="6172200"/>
          </a:xfrm>
          <a:prstGeom prst="rect">
            <a:avLst/>
          </a:prstGeom>
          <a:noFill/>
          <a:ln w="9525">
            <a:noFill/>
            <a:miter lim="800000"/>
            <a:headEnd/>
            <a:tailEnd/>
          </a:ln>
        </p:spPr>
      </p:pic>
    </p:spTree>
    <p:extLst>
      <p:ext uri="{BB962C8B-B14F-4D97-AF65-F5344CB8AC3E}">
        <p14:creationId xmlns:p14="http://schemas.microsoft.com/office/powerpoint/2010/main" val="20559055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title"/>
          </p:nvPr>
        </p:nvSpPr>
        <p:spPr>
          <a:xfrm>
            <a:off x="628650" y="365125"/>
            <a:ext cx="7886700" cy="1325564"/>
          </a:xfrm>
          <a:prstGeom prst="rect">
            <a:avLst/>
          </a:prstGeom>
        </p:spPr>
        <p:txBody>
          <a:bodyPr/>
          <a:lstStyle/>
          <a:p>
            <a:r>
              <a:t>Invalid Case</a:t>
            </a:r>
          </a:p>
        </p:txBody>
      </p:sp>
      <p:pic>
        <p:nvPicPr>
          <p:cNvPr id="386" name="image7.png"/>
          <p:cNvPicPr>
            <a:picLocks noChangeAspect="1"/>
          </p:cNvPicPr>
          <p:nvPr/>
        </p:nvPicPr>
        <p:blipFill>
          <a:blip r:embed="rId2"/>
          <a:stretch>
            <a:fillRect/>
          </a:stretch>
        </p:blipFill>
        <p:spPr>
          <a:xfrm>
            <a:off x="885825" y="2057400"/>
            <a:ext cx="7372350" cy="4249342"/>
          </a:xfrm>
          <a:prstGeom prst="rect">
            <a:avLst/>
          </a:prstGeom>
          <a:ln w="12700">
            <a:miter lim="400000"/>
          </a:ln>
        </p:spPr>
      </p:pic>
      <p:sp>
        <p:nvSpPr>
          <p:cNvPr id="387" name="Shape 387"/>
          <p:cNvSpPr/>
          <p:nvPr/>
        </p:nvSpPr>
        <p:spPr>
          <a:xfrm>
            <a:off x="8255000" y="6265999"/>
            <a:ext cx="516633" cy="553542"/>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p:cNvSpPr>
          <p:nvPr>
            <p:ph type="title"/>
          </p:nvPr>
        </p:nvSpPr>
        <p:spPr>
          <a:xfrm>
            <a:off x="628650" y="365125"/>
            <a:ext cx="7886700" cy="1325564"/>
          </a:xfrm>
          <a:prstGeom prst="rect">
            <a:avLst/>
          </a:prstGeom>
        </p:spPr>
        <p:txBody>
          <a:bodyPr/>
          <a:lstStyle/>
          <a:p>
            <a:r>
              <a:t>BCD Addition Example</a:t>
            </a:r>
          </a:p>
        </p:txBody>
      </p:sp>
      <p:pic>
        <p:nvPicPr>
          <p:cNvPr id="390" name="image8.png"/>
          <p:cNvPicPr>
            <a:picLocks noChangeAspect="1"/>
          </p:cNvPicPr>
          <p:nvPr/>
        </p:nvPicPr>
        <p:blipFill>
          <a:blip r:embed="rId2"/>
          <a:stretch>
            <a:fillRect/>
          </a:stretch>
        </p:blipFill>
        <p:spPr>
          <a:xfrm>
            <a:off x="1100137" y="2053431"/>
            <a:ext cx="6943726" cy="3895726"/>
          </a:xfrm>
          <a:prstGeom prst="rect">
            <a:avLst/>
          </a:prstGeom>
          <a:ln w="12700">
            <a:miter lim="400000"/>
          </a:ln>
        </p:spPr>
      </p:pic>
      <p:sp>
        <p:nvSpPr>
          <p:cNvPr id="391" name="Shape 391"/>
          <p:cNvSpPr/>
          <p:nvPr/>
        </p:nvSpPr>
        <p:spPr>
          <a:xfrm>
            <a:off x="8187681" y="6277285"/>
            <a:ext cx="393106" cy="53097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title"/>
          </p:nvPr>
        </p:nvSpPr>
        <p:spPr>
          <a:xfrm>
            <a:off x="628650" y="365125"/>
            <a:ext cx="7886700" cy="1325564"/>
          </a:xfrm>
          <a:prstGeom prst="rect">
            <a:avLst/>
          </a:prstGeom>
        </p:spPr>
        <p:txBody>
          <a:bodyPr/>
          <a:lstStyle/>
          <a:p>
            <a:r>
              <a:t>BCD Addition Example</a:t>
            </a:r>
          </a:p>
        </p:txBody>
      </p:sp>
      <p:pic>
        <p:nvPicPr>
          <p:cNvPr id="394" name="image9.png"/>
          <p:cNvPicPr>
            <a:picLocks noChangeAspect="1"/>
          </p:cNvPicPr>
          <p:nvPr/>
        </p:nvPicPr>
        <p:blipFill>
          <a:blip r:embed="rId2"/>
          <a:stretch>
            <a:fillRect/>
          </a:stretch>
        </p:blipFill>
        <p:spPr>
          <a:xfrm>
            <a:off x="762000" y="1829540"/>
            <a:ext cx="7177087" cy="4091042"/>
          </a:xfrm>
          <a:prstGeom prst="rect">
            <a:avLst/>
          </a:prstGeom>
          <a:ln w="12700">
            <a:miter lim="400000"/>
          </a:ln>
        </p:spPr>
      </p:pic>
      <p:sp>
        <p:nvSpPr>
          <p:cNvPr id="395" name="Shape 395"/>
          <p:cNvSpPr/>
          <p:nvPr/>
        </p:nvSpPr>
        <p:spPr>
          <a:xfrm>
            <a:off x="7848600" y="5537200"/>
            <a:ext cx="1270000"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p:cNvSpPr>
          <p:nvPr>
            <p:ph type="title"/>
          </p:nvPr>
        </p:nvSpPr>
        <p:spPr>
          <a:xfrm>
            <a:off x="628650" y="365125"/>
            <a:ext cx="7886700" cy="1325564"/>
          </a:xfrm>
          <a:prstGeom prst="rect">
            <a:avLst/>
          </a:prstGeom>
        </p:spPr>
        <p:txBody>
          <a:bodyPr/>
          <a:lstStyle/>
          <a:p>
            <a:r>
              <a:t>BCD Addition Example</a:t>
            </a:r>
          </a:p>
        </p:txBody>
      </p:sp>
      <p:pic>
        <p:nvPicPr>
          <p:cNvPr id="398" name="image10.png"/>
          <p:cNvPicPr>
            <a:picLocks noChangeAspect="1"/>
          </p:cNvPicPr>
          <p:nvPr/>
        </p:nvPicPr>
        <p:blipFill>
          <a:blip r:embed="rId2"/>
          <a:stretch>
            <a:fillRect/>
          </a:stretch>
        </p:blipFill>
        <p:spPr>
          <a:xfrm>
            <a:off x="914400" y="1905000"/>
            <a:ext cx="6948761" cy="4593579"/>
          </a:xfrm>
          <a:prstGeom prst="rect">
            <a:avLst/>
          </a:prstGeom>
          <a:ln w="12700">
            <a:miter lim="400000"/>
          </a:ln>
        </p:spPr>
      </p:pic>
      <p:sp>
        <p:nvSpPr>
          <p:cNvPr id="399" name="Shape 399"/>
          <p:cNvSpPr/>
          <p:nvPr/>
        </p:nvSpPr>
        <p:spPr>
          <a:xfrm>
            <a:off x="7749233" y="55118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p:cNvSpPr>
          <p:nvPr>
            <p:ph type="title"/>
          </p:nvPr>
        </p:nvSpPr>
        <p:spPr>
          <a:xfrm>
            <a:off x="628650" y="365125"/>
            <a:ext cx="7886700" cy="1325564"/>
          </a:xfrm>
          <a:prstGeom prst="rect">
            <a:avLst/>
          </a:prstGeom>
        </p:spPr>
        <p:txBody>
          <a:bodyPr/>
          <a:lstStyle/>
          <a:p>
            <a:r>
              <a:t>Codes</a:t>
            </a:r>
          </a:p>
        </p:txBody>
      </p:sp>
      <p:pic>
        <p:nvPicPr>
          <p:cNvPr id="402" name="image11.png"/>
          <p:cNvPicPr>
            <a:picLocks noChangeAspect="1"/>
          </p:cNvPicPr>
          <p:nvPr/>
        </p:nvPicPr>
        <p:blipFill>
          <a:blip r:embed="rId2"/>
          <a:stretch>
            <a:fillRect/>
          </a:stretch>
        </p:blipFill>
        <p:spPr>
          <a:xfrm>
            <a:off x="914400" y="2209800"/>
            <a:ext cx="6948273" cy="2524919"/>
          </a:xfrm>
          <a:prstGeom prst="rect">
            <a:avLst/>
          </a:prstGeom>
          <a:ln w="12700">
            <a:miter lim="400000"/>
          </a:ln>
        </p:spPr>
      </p:pic>
      <p:sp>
        <p:nvSpPr>
          <p:cNvPr id="403" name="Shape 403"/>
          <p:cNvSpPr/>
          <p:nvPr/>
        </p:nvSpPr>
        <p:spPr>
          <a:xfrm>
            <a:off x="7749233" y="54102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xfrm>
            <a:off x="628650" y="365125"/>
            <a:ext cx="7886700" cy="1325564"/>
          </a:xfrm>
          <a:prstGeom prst="rect">
            <a:avLst/>
          </a:prstGeom>
        </p:spPr>
        <p:txBody>
          <a:bodyPr/>
          <a:lstStyle/>
          <a:p>
            <a:r>
              <a:t>GRAY Codes</a:t>
            </a:r>
          </a:p>
        </p:txBody>
      </p:sp>
      <p:pic>
        <p:nvPicPr>
          <p:cNvPr id="406" name="image12.png"/>
          <p:cNvPicPr>
            <a:picLocks noChangeAspect="1"/>
          </p:cNvPicPr>
          <p:nvPr/>
        </p:nvPicPr>
        <p:blipFill>
          <a:blip r:embed="rId2"/>
          <a:stretch>
            <a:fillRect/>
          </a:stretch>
        </p:blipFill>
        <p:spPr>
          <a:xfrm>
            <a:off x="493194" y="2057400"/>
            <a:ext cx="7536382" cy="3591720"/>
          </a:xfrm>
          <a:prstGeom prst="rect">
            <a:avLst/>
          </a:prstGeom>
          <a:ln w="12700">
            <a:miter lim="400000"/>
          </a:ln>
        </p:spPr>
      </p:pic>
      <p:sp>
        <p:nvSpPr>
          <p:cNvPr id="407" name="Shape 407"/>
          <p:cNvSpPr/>
          <p:nvPr/>
        </p:nvSpPr>
        <p:spPr>
          <a:xfrm>
            <a:off x="7749233" y="5511800"/>
            <a:ext cx="1270001" cy="127000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p:cNvSpPr>
          <p:nvPr>
            <p:ph type="title"/>
          </p:nvPr>
        </p:nvSpPr>
        <p:spPr>
          <a:xfrm>
            <a:off x="628650" y="365125"/>
            <a:ext cx="7886700" cy="1325564"/>
          </a:xfrm>
          <a:prstGeom prst="rect">
            <a:avLst/>
          </a:prstGeom>
        </p:spPr>
        <p:txBody>
          <a:bodyPr/>
          <a:lstStyle/>
          <a:p>
            <a:r>
              <a:t> </a:t>
            </a:r>
          </a:p>
        </p:txBody>
      </p:sp>
      <p:sp>
        <p:nvSpPr>
          <p:cNvPr id="410" name="Shape 410"/>
          <p:cNvSpPr>
            <a:spLocks noGrp="1"/>
          </p:cNvSpPr>
          <p:nvPr>
            <p:ph type="body" idx="1"/>
          </p:nvPr>
        </p:nvSpPr>
        <p:spPr>
          <a:xfrm>
            <a:off x="628650" y="1825625"/>
            <a:ext cx="7886700" cy="4351338"/>
          </a:xfrm>
          <a:prstGeom prst="rect">
            <a:avLst/>
          </a:prstGeom>
        </p:spPr>
        <p:txBody>
          <a:bodyPr/>
          <a:lstStyle/>
          <a:p>
            <a:r>
              <a:t> </a:t>
            </a:r>
          </a:p>
        </p:txBody>
      </p:sp>
      <p:pic>
        <p:nvPicPr>
          <p:cNvPr id="411" name="image13.png"/>
          <p:cNvPicPr>
            <a:picLocks noChangeAspect="1"/>
          </p:cNvPicPr>
          <p:nvPr/>
        </p:nvPicPr>
        <p:blipFill>
          <a:blip r:embed="rId2"/>
          <a:stretch>
            <a:fillRect/>
          </a:stretch>
        </p:blipFill>
        <p:spPr>
          <a:xfrm>
            <a:off x="376367" y="838200"/>
            <a:ext cx="8391264" cy="4919406"/>
          </a:xfrm>
          <a:prstGeom prst="rect">
            <a:avLst/>
          </a:prstGeom>
          <a:ln w="12700">
            <a:miter lim="400000"/>
          </a:ln>
        </p:spPr>
      </p:pic>
      <p:sp>
        <p:nvSpPr>
          <p:cNvPr id="412" name="Shape 412"/>
          <p:cNvSpPr/>
          <p:nvPr/>
        </p:nvSpPr>
        <p:spPr>
          <a:xfrm>
            <a:off x="7749233" y="5987752"/>
            <a:ext cx="1270001" cy="781348"/>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p:cNvSpPr>
          <p:nvPr>
            <p:ph type="title"/>
          </p:nvPr>
        </p:nvSpPr>
        <p:spPr>
          <a:xfrm>
            <a:off x="628650" y="365125"/>
            <a:ext cx="7886700" cy="1325564"/>
          </a:xfrm>
          <a:prstGeom prst="rect">
            <a:avLst/>
          </a:prstGeom>
        </p:spPr>
        <p:txBody>
          <a:bodyPr/>
          <a:lstStyle/>
          <a:p>
            <a:r>
              <a:t>Binary to Gray Code Conversion</a:t>
            </a:r>
          </a:p>
        </p:txBody>
      </p:sp>
      <p:pic>
        <p:nvPicPr>
          <p:cNvPr id="415" name="image14.png"/>
          <p:cNvPicPr>
            <a:picLocks noChangeAspect="1"/>
          </p:cNvPicPr>
          <p:nvPr/>
        </p:nvPicPr>
        <p:blipFill>
          <a:blip r:embed="rId2"/>
          <a:stretch>
            <a:fillRect/>
          </a:stretch>
        </p:blipFill>
        <p:spPr>
          <a:xfrm>
            <a:off x="1152525" y="2567781"/>
            <a:ext cx="6838950" cy="2867026"/>
          </a:xfrm>
          <a:prstGeom prst="rect">
            <a:avLst/>
          </a:prstGeom>
          <a:ln w="12700">
            <a:miter lim="400000"/>
          </a:ln>
        </p:spPr>
      </p:pic>
      <p:sp>
        <p:nvSpPr>
          <p:cNvPr id="416" name="Shape 416"/>
          <p:cNvSpPr/>
          <p:nvPr/>
        </p:nvSpPr>
        <p:spPr>
          <a:xfrm>
            <a:off x="7749233" y="6116191"/>
            <a:ext cx="1270001" cy="640209"/>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title"/>
          </p:nvPr>
        </p:nvSpPr>
        <p:spPr>
          <a:xfrm>
            <a:off x="628650" y="365125"/>
            <a:ext cx="7886700" cy="1325564"/>
          </a:xfrm>
          <a:prstGeom prst="rect">
            <a:avLst/>
          </a:prstGeom>
        </p:spPr>
        <p:txBody>
          <a:bodyPr/>
          <a:lstStyle/>
          <a:p>
            <a:r>
              <a:t> </a:t>
            </a:r>
          </a:p>
        </p:txBody>
      </p:sp>
      <p:pic>
        <p:nvPicPr>
          <p:cNvPr id="419" name="image15.png"/>
          <p:cNvPicPr>
            <a:picLocks noChangeAspect="1"/>
          </p:cNvPicPr>
          <p:nvPr/>
        </p:nvPicPr>
        <p:blipFill>
          <a:blip r:embed="rId2"/>
          <a:stretch>
            <a:fillRect/>
          </a:stretch>
        </p:blipFill>
        <p:spPr>
          <a:xfrm>
            <a:off x="508723" y="1030365"/>
            <a:ext cx="8635277" cy="4353720"/>
          </a:xfrm>
          <a:prstGeom prst="rect">
            <a:avLst/>
          </a:prstGeom>
          <a:ln w="12700">
            <a:miter lim="400000"/>
          </a:ln>
        </p:spPr>
      </p:pic>
      <p:sp>
        <p:nvSpPr>
          <p:cNvPr id="420" name="Shape 420"/>
          <p:cNvSpPr/>
          <p:nvPr/>
        </p:nvSpPr>
        <p:spPr>
          <a:xfrm>
            <a:off x="508722" y="343002"/>
            <a:ext cx="6882677"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b="1">
                <a:solidFill>
                  <a:srgbClr val="5271FB"/>
                </a:solidFill>
                <a:latin typeface="Arial"/>
                <a:ea typeface="Arial"/>
                <a:cs typeface="Arial"/>
                <a:sym typeface="Arial"/>
              </a:defRPr>
            </a:lvl1pPr>
          </a:lstStyle>
          <a:p>
            <a:pPr>
              <a:defRPr b="0"/>
            </a:pPr>
            <a:r>
              <a:rPr b="1"/>
              <a:t>Binary to Gray Code Conversion</a:t>
            </a:r>
          </a:p>
        </p:txBody>
      </p:sp>
      <p:sp>
        <p:nvSpPr>
          <p:cNvPr id="421" name="Shape 421"/>
          <p:cNvSpPr/>
          <p:nvPr/>
        </p:nvSpPr>
        <p:spPr>
          <a:xfrm>
            <a:off x="7983067" y="6330585"/>
            <a:ext cx="802334" cy="42437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p:cNvSpPr>
          <p:nvPr>
            <p:ph type="title"/>
          </p:nvPr>
        </p:nvSpPr>
        <p:spPr>
          <a:xfrm>
            <a:off x="628650" y="365125"/>
            <a:ext cx="7886700" cy="1325564"/>
          </a:xfrm>
          <a:prstGeom prst="rect">
            <a:avLst/>
          </a:prstGeom>
        </p:spPr>
        <p:txBody>
          <a:bodyPr/>
          <a:lstStyle/>
          <a:p>
            <a:r>
              <a:t>Binary to Gray Code Conversion</a:t>
            </a:r>
          </a:p>
        </p:txBody>
      </p:sp>
      <p:sp>
        <p:nvSpPr>
          <p:cNvPr id="424" name="Shape 424"/>
          <p:cNvSpPr>
            <a:spLocks noGrp="1"/>
          </p:cNvSpPr>
          <p:nvPr>
            <p:ph type="body" idx="1"/>
          </p:nvPr>
        </p:nvSpPr>
        <p:spPr>
          <a:xfrm>
            <a:off x="628650" y="1825625"/>
            <a:ext cx="7886700" cy="4351338"/>
          </a:xfrm>
          <a:prstGeom prst="rect">
            <a:avLst/>
          </a:prstGeom>
        </p:spPr>
        <p:txBody>
          <a:bodyPr/>
          <a:lstStyle/>
          <a:p>
            <a:pPr marL="0" indent="0">
              <a:buSzTx/>
              <a:buNone/>
            </a:pPr>
            <a:endParaRPr/>
          </a:p>
        </p:txBody>
      </p:sp>
      <p:pic>
        <p:nvPicPr>
          <p:cNvPr id="425" name="image16.png"/>
          <p:cNvPicPr>
            <a:picLocks noChangeAspect="1"/>
          </p:cNvPicPr>
          <p:nvPr/>
        </p:nvPicPr>
        <p:blipFill>
          <a:blip r:embed="rId2"/>
          <a:stretch>
            <a:fillRect/>
          </a:stretch>
        </p:blipFill>
        <p:spPr>
          <a:xfrm>
            <a:off x="628650" y="1805959"/>
            <a:ext cx="7712100" cy="3756641"/>
          </a:xfrm>
          <a:prstGeom prst="rect">
            <a:avLst/>
          </a:prstGeom>
          <a:ln w="12700">
            <a:miter lim="400000"/>
          </a:ln>
        </p:spPr>
      </p:pic>
      <p:sp>
        <p:nvSpPr>
          <p:cNvPr id="426" name="Shape 426"/>
          <p:cNvSpPr/>
          <p:nvPr/>
        </p:nvSpPr>
        <p:spPr>
          <a:xfrm>
            <a:off x="8216900" y="6237845"/>
            <a:ext cx="531466" cy="609850"/>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9458" name="Picture 2"/>
          <p:cNvPicPr>
            <a:picLocks noChangeAspect="1" noChangeArrowheads="1"/>
          </p:cNvPicPr>
          <p:nvPr/>
        </p:nvPicPr>
        <p:blipFill>
          <a:blip r:embed="rId2" cstate="print"/>
          <a:srcRect/>
          <a:stretch>
            <a:fillRect/>
          </a:stretch>
        </p:blipFill>
        <p:spPr bwMode="auto">
          <a:xfrm>
            <a:off x="457200" y="228600"/>
            <a:ext cx="8305800" cy="6096000"/>
          </a:xfrm>
          <a:prstGeom prst="rect">
            <a:avLst/>
          </a:prstGeom>
          <a:noFill/>
          <a:ln w="9525">
            <a:noFill/>
            <a:miter lim="800000"/>
            <a:headEnd/>
            <a:tailEnd/>
          </a:ln>
        </p:spPr>
      </p:pic>
    </p:spTree>
    <p:extLst>
      <p:ext uri="{BB962C8B-B14F-4D97-AF65-F5344CB8AC3E}">
        <p14:creationId xmlns:p14="http://schemas.microsoft.com/office/powerpoint/2010/main" val="5207838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628650" y="365125"/>
            <a:ext cx="7886700" cy="1325564"/>
          </a:xfrm>
          <a:prstGeom prst="rect">
            <a:avLst/>
          </a:prstGeom>
        </p:spPr>
        <p:txBody>
          <a:bodyPr/>
          <a:lstStyle/>
          <a:p>
            <a:r>
              <a:t>Binary to Gray Code Conversion</a:t>
            </a:r>
          </a:p>
        </p:txBody>
      </p:sp>
      <p:pic>
        <p:nvPicPr>
          <p:cNvPr id="429" name="image17.png"/>
          <p:cNvPicPr>
            <a:picLocks noChangeAspect="1"/>
          </p:cNvPicPr>
          <p:nvPr/>
        </p:nvPicPr>
        <p:blipFill>
          <a:blip r:embed="rId2"/>
          <a:stretch>
            <a:fillRect/>
          </a:stretch>
        </p:blipFill>
        <p:spPr>
          <a:xfrm>
            <a:off x="1309687" y="2148681"/>
            <a:ext cx="6524626" cy="3705226"/>
          </a:xfrm>
          <a:prstGeom prst="rect">
            <a:avLst/>
          </a:prstGeom>
          <a:ln w="12700">
            <a:miter lim="400000"/>
          </a:ln>
        </p:spPr>
      </p:pic>
      <p:sp>
        <p:nvSpPr>
          <p:cNvPr id="430" name="Shape 430"/>
          <p:cNvSpPr/>
          <p:nvPr/>
        </p:nvSpPr>
        <p:spPr>
          <a:xfrm>
            <a:off x="8136931" y="6203094"/>
            <a:ext cx="494606" cy="679352"/>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p:cNvSpPr>
          <p:nvPr>
            <p:ph type="title"/>
          </p:nvPr>
        </p:nvSpPr>
        <p:spPr>
          <a:xfrm>
            <a:off x="628650" y="365125"/>
            <a:ext cx="7886700" cy="1325564"/>
          </a:xfrm>
          <a:prstGeom prst="rect">
            <a:avLst/>
          </a:prstGeom>
        </p:spPr>
        <p:txBody>
          <a:bodyPr/>
          <a:lstStyle/>
          <a:p>
            <a:r>
              <a:t> </a:t>
            </a:r>
          </a:p>
        </p:txBody>
      </p:sp>
      <p:pic>
        <p:nvPicPr>
          <p:cNvPr id="433" name="image18.png"/>
          <p:cNvPicPr>
            <a:picLocks noChangeAspect="1"/>
          </p:cNvPicPr>
          <p:nvPr/>
        </p:nvPicPr>
        <p:blipFill>
          <a:blip r:embed="rId2"/>
          <a:stretch>
            <a:fillRect/>
          </a:stretch>
        </p:blipFill>
        <p:spPr>
          <a:xfrm>
            <a:off x="616360" y="1030365"/>
            <a:ext cx="7615237" cy="4508052"/>
          </a:xfrm>
          <a:prstGeom prst="rect">
            <a:avLst/>
          </a:prstGeom>
          <a:ln w="12700">
            <a:miter lim="400000"/>
          </a:ln>
        </p:spPr>
      </p:pic>
      <p:sp>
        <p:nvSpPr>
          <p:cNvPr id="434" name="Shape 434"/>
          <p:cNvSpPr/>
          <p:nvPr/>
        </p:nvSpPr>
        <p:spPr>
          <a:xfrm>
            <a:off x="8029130" y="6121151"/>
            <a:ext cx="710208" cy="635249"/>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p:cNvSpPr>
          <p:nvPr>
            <p:ph type="title"/>
          </p:nvPr>
        </p:nvSpPr>
        <p:spPr>
          <a:xfrm>
            <a:off x="628650" y="365125"/>
            <a:ext cx="7886700" cy="1325564"/>
          </a:xfrm>
          <a:prstGeom prst="rect">
            <a:avLst/>
          </a:prstGeom>
        </p:spPr>
        <p:txBody>
          <a:bodyPr/>
          <a:lstStyle/>
          <a:p>
            <a:r>
              <a:t>ASCII</a:t>
            </a:r>
          </a:p>
        </p:txBody>
      </p:sp>
      <p:pic>
        <p:nvPicPr>
          <p:cNvPr id="437" name="image19.png"/>
          <p:cNvPicPr>
            <a:picLocks noChangeAspect="1"/>
          </p:cNvPicPr>
          <p:nvPr/>
        </p:nvPicPr>
        <p:blipFill>
          <a:blip r:embed="rId2"/>
          <a:stretch>
            <a:fillRect/>
          </a:stretch>
        </p:blipFill>
        <p:spPr>
          <a:xfrm>
            <a:off x="457201" y="1418538"/>
            <a:ext cx="7453312" cy="4678256"/>
          </a:xfrm>
          <a:prstGeom prst="rect">
            <a:avLst/>
          </a:prstGeom>
          <a:ln w="12700">
            <a:miter lim="400000"/>
          </a:ln>
        </p:spPr>
      </p:pic>
      <p:sp>
        <p:nvSpPr>
          <p:cNvPr id="438" name="Shape 438"/>
          <p:cNvSpPr/>
          <p:nvPr/>
        </p:nvSpPr>
        <p:spPr>
          <a:xfrm>
            <a:off x="8137376" y="6074916"/>
            <a:ext cx="493715" cy="732284"/>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p:cNvSpPr>
          <p:nvPr>
            <p:ph type="title"/>
          </p:nvPr>
        </p:nvSpPr>
        <p:spPr>
          <a:xfrm>
            <a:off x="628650" y="365125"/>
            <a:ext cx="7886700" cy="1325564"/>
          </a:xfrm>
          <a:prstGeom prst="rect">
            <a:avLst/>
          </a:prstGeom>
        </p:spPr>
        <p:txBody>
          <a:bodyPr/>
          <a:lstStyle/>
          <a:p>
            <a:r>
              <a:t>ASCII</a:t>
            </a:r>
          </a:p>
        </p:txBody>
      </p:sp>
      <p:pic>
        <p:nvPicPr>
          <p:cNvPr id="441" name="image20.png"/>
          <p:cNvPicPr>
            <a:picLocks noChangeAspect="1"/>
          </p:cNvPicPr>
          <p:nvPr/>
        </p:nvPicPr>
        <p:blipFill>
          <a:blip r:embed="rId2"/>
          <a:stretch>
            <a:fillRect/>
          </a:stretch>
        </p:blipFill>
        <p:spPr>
          <a:xfrm>
            <a:off x="620509" y="2209800"/>
            <a:ext cx="7270954" cy="3296445"/>
          </a:xfrm>
          <a:prstGeom prst="rect">
            <a:avLst/>
          </a:prstGeom>
          <a:ln w="12700">
            <a:miter lim="400000"/>
          </a:ln>
        </p:spPr>
      </p:pic>
      <p:sp>
        <p:nvSpPr>
          <p:cNvPr id="442" name="Shape 442"/>
          <p:cNvSpPr/>
          <p:nvPr/>
        </p:nvSpPr>
        <p:spPr>
          <a:xfrm>
            <a:off x="8065248" y="6209692"/>
            <a:ext cx="637972" cy="666156"/>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p:cNvSpPr>
          <p:nvPr>
            <p:ph type="title"/>
          </p:nvPr>
        </p:nvSpPr>
        <p:spPr>
          <a:xfrm>
            <a:off x="628650" y="365125"/>
            <a:ext cx="7886700" cy="1325564"/>
          </a:xfrm>
          <a:prstGeom prst="rect">
            <a:avLst/>
          </a:prstGeom>
        </p:spPr>
        <p:txBody>
          <a:bodyPr/>
          <a:lstStyle/>
          <a:p>
            <a:endParaRPr/>
          </a:p>
        </p:txBody>
      </p:sp>
      <p:pic>
        <p:nvPicPr>
          <p:cNvPr id="445" name="image21.png"/>
          <p:cNvPicPr>
            <a:picLocks noChangeAspect="1"/>
          </p:cNvPicPr>
          <p:nvPr/>
        </p:nvPicPr>
        <p:blipFill>
          <a:blip r:embed="rId2"/>
          <a:stretch>
            <a:fillRect/>
          </a:stretch>
        </p:blipFill>
        <p:spPr>
          <a:xfrm>
            <a:off x="457200" y="365125"/>
            <a:ext cx="8419179" cy="6327268"/>
          </a:xfrm>
          <a:prstGeom prst="rect">
            <a:avLst/>
          </a:prstGeom>
          <a:ln w="12700">
            <a:miter lim="400000"/>
          </a:ln>
        </p:spPr>
      </p:pic>
    </p:spTree>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p:cNvSpPr>
          <p:nvPr>
            <p:ph type="title"/>
          </p:nvPr>
        </p:nvSpPr>
        <p:spPr>
          <a:xfrm>
            <a:off x="628650" y="365125"/>
            <a:ext cx="7886700" cy="1325564"/>
          </a:xfrm>
          <a:prstGeom prst="rect">
            <a:avLst/>
          </a:prstGeom>
        </p:spPr>
        <p:txBody>
          <a:bodyPr/>
          <a:lstStyle/>
          <a:p>
            <a:r>
              <a:t>ASCII</a:t>
            </a:r>
          </a:p>
        </p:txBody>
      </p:sp>
      <p:pic>
        <p:nvPicPr>
          <p:cNvPr id="448" name="image22.png"/>
          <p:cNvPicPr>
            <a:picLocks noChangeAspect="1"/>
          </p:cNvPicPr>
          <p:nvPr/>
        </p:nvPicPr>
        <p:blipFill>
          <a:blip r:embed="rId2"/>
          <a:stretch>
            <a:fillRect/>
          </a:stretch>
        </p:blipFill>
        <p:spPr>
          <a:xfrm>
            <a:off x="628650" y="1627352"/>
            <a:ext cx="7258050" cy="4369430"/>
          </a:xfrm>
          <a:prstGeom prst="rect">
            <a:avLst/>
          </a:prstGeom>
          <a:ln w="12700">
            <a:miter lim="400000"/>
          </a:ln>
        </p:spPr>
      </p:pic>
      <p:sp>
        <p:nvSpPr>
          <p:cNvPr id="449" name="Shape 449"/>
          <p:cNvSpPr/>
          <p:nvPr/>
        </p:nvSpPr>
        <p:spPr>
          <a:xfrm>
            <a:off x="8063558" y="6290836"/>
            <a:ext cx="641351" cy="503868"/>
          </a:xfrm>
          <a:prstGeom prst="rect">
            <a:avLst/>
          </a:prstGeom>
          <a:solidFill>
            <a:srgbClr val="FFFFFF"/>
          </a:solidFill>
          <a:ln w="12700">
            <a:miter lim="400000"/>
          </a:ln>
        </p:spPr>
        <p:txBody>
          <a:bodyPr lIns="45719" rIns="45719" anchor="ctr"/>
          <a:lstStyle/>
          <a:p>
            <a:endParaRPr/>
          </a:p>
        </p:txBody>
      </p:sp>
    </p:spTree>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628650" y="365125"/>
            <a:ext cx="7886700" cy="1325564"/>
          </a:xfrm>
          <a:prstGeom prst="rect">
            <a:avLst/>
          </a:prstGeom>
        </p:spPr>
        <p:txBody>
          <a:bodyPr/>
          <a:lstStyle/>
          <a:p>
            <a:endParaRPr/>
          </a:p>
        </p:txBody>
      </p:sp>
      <p:pic>
        <p:nvPicPr>
          <p:cNvPr id="452" name="image23.png"/>
          <p:cNvPicPr>
            <a:picLocks noChangeAspect="1"/>
          </p:cNvPicPr>
          <p:nvPr/>
        </p:nvPicPr>
        <p:blipFill>
          <a:blip r:embed="rId2"/>
          <a:stretch>
            <a:fillRect/>
          </a:stretch>
        </p:blipFill>
        <p:spPr>
          <a:xfrm>
            <a:off x="228600" y="228600"/>
            <a:ext cx="8632477" cy="6477000"/>
          </a:xfrm>
          <a:prstGeom prst="rect">
            <a:avLst/>
          </a:prstGeom>
          <a:ln w="12700">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482" name="Picture 2"/>
          <p:cNvPicPr>
            <a:picLocks noChangeAspect="1" noChangeArrowheads="1"/>
          </p:cNvPicPr>
          <p:nvPr/>
        </p:nvPicPr>
        <p:blipFill>
          <a:blip r:embed="rId2" cstate="print"/>
          <a:srcRect/>
          <a:stretch>
            <a:fillRect/>
          </a:stretch>
        </p:blipFill>
        <p:spPr bwMode="auto">
          <a:xfrm>
            <a:off x="457200" y="228600"/>
            <a:ext cx="8305799" cy="6019800"/>
          </a:xfrm>
          <a:prstGeom prst="rect">
            <a:avLst/>
          </a:prstGeom>
          <a:noFill/>
          <a:ln w="9525">
            <a:noFill/>
            <a:miter lim="800000"/>
            <a:headEnd/>
            <a:tailEnd/>
          </a:ln>
        </p:spPr>
      </p:pic>
    </p:spTree>
    <p:extLst>
      <p:ext uri="{BB962C8B-B14F-4D97-AF65-F5344CB8AC3E}">
        <p14:creationId xmlns:p14="http://schemas.microsoft.com/office/powerpoint/2010/main" val="2076817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1506" name="Picture 2"/>
          <p:cNvPicPr>
            <a:picLocks noChangeAspect="1" noChangeArrowheads="1"/>
          </p:cNvPicPr>
          <p:nvPr/>
        </p:nvPicPr>
        <p:blipFill>
          <a:blip r:embed="rId2" cstate="print"/>
          <a:srcRect/>
          <a:stretch>
            <a:fillRect/>
          </a:stretch>
        </p:blipFill>
        <p:spPr bwMode="auto">
          <a:xfrm>
            <a:off x="457200" y="228599"/>
            <a:ext cx="8305799" cy="6248401"/>
          </a:xfrm>
          <a:prstGeom prst="rect">
            <a:avLst/>
          </a:prstGeom>
          <a:noFill/>
          <a:ln w="9525">
            <a:noFill/>
            <a:miter lim="800000"/>
            <a:headEnd/>
            <a:tailEnd/>
          </a:ln>
        </p:spPr>
      </p:pic>
      <p:sp>
        <p:nvSpPr>
          <p:cNvPr id="5" name="Rectangle 4"/>
          <p:cNvSpPr/>
          <p:nvPr/>
        </p:nvSpPr>
        <p:spPr>
          <a:xfrm>
            <a:off x="8305800" y="6324600"/>
            <a:ext cx="3048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1934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2530" name="Picture 2"/>
          <p:cNvPicPr>
            <a:picLocks noChangeAspect="1" noChangeArrowheads="1"/>
          </p:cNvPicPr>
          <p:nvPr/>
        </p:nvPicPr>
        <p:blipFill>
          <a:blip r:embed="rId2" cstate="print"/>
          <a:srcRect/>
          <a:stretch>
            <a:fillRect/>
          </a:stretch>
        </p:blipFill>
        <p:spPr bwMode="auto">
          <a:xfrm>
            <a:off x="457200" y="228600"/>
            <a:ext cx="8305800" cy="6019800"/>
          </a:xfrm>
          <a:prstGeom prst="rect">
            <a:avLst/>
          </a:prstGeom>
          <a:noFill/>
          <a:ln w="9525">
            <a:noFill/>
            <a:miter lim="800000"/>
            <a:headEnd/>
            <a:tailEnd/>
          </a:ln>
        </p:spPr>
      </p:pic>
    </p:spTree>
    <p:extLst>
      <p:ext uri="{BB962C8B-B14F-4D97-AF65-F5344CB8AC3E}">
        <p14:creationId xmlns:p14="http://schemas.microsoft.com/office/powerpoint/2010/main" val="3349310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Description</a:t>
            </a:r>
          </a:p>
        </p:txBody>
      </p:sp>
      <p:sp>
        <p:nvSpPr>
          <p:cNvPr id="3" name="Content Placeholder 2"/>
          <p:cNvSpPr>
            <a:spLocks noGrp="1"/>
          </p:cNvSpPr>
          <p:nvPr>
            <p:ph idx="1"/>
          </p:nvPr>
        </p:nvSpPr>
        <p:spPr/>
        <p:txBody>
          <a:bodyPr/>
          <a:lstStyle/>
          <a:p>
            <a:r>
              <a:rPr lang="en-US" sz="2000" dirty="0"/>
              <a:t>This course provides a modern introduction to logic design and the basic building blocks used in digital systems, in particular digital computers.</a:t>
            </a:r>
          </a:p>
          <a:p>
            <a:r>
              <a:rPr lang="en-US" sz="2000" dirty="0"/>
              <a:t>It starts with a discussion of combinational logic: logic gates, minimization techniques, arithmetic circuits, and modern logic devices such as field programmable logic gates.</a:t>
            </a:r>
          </a:p>
          <a:p>
            <a:r>
              <a:rPr lang="en-US" sz="2000" dirty="0"/>
              <a:t>The second part of the course deals with sequential circuits: flip-flops, synthesis of sequential circuits, and case studies, including counters, registers, and random access memories.</a:t>
            </a:r>
          </a:p>
          <a:p>
            <a:r>
              <a:rPr lang="en-US" sz="2000" dirty="0"/>
              <a:t>State machines will then be discussed and illustrated through case studies of more complex systems using programmable logic devices. Different representations including truth table, logic gate, timing diagram, switch representation, and state diagram will be discussed.</a:t>
            </a:r>
          </a:p>
        </p:txBody>
      </p:sp>
    </p:spTree>
    <p:extLst>
      <p:ext uri="{BB962C8B-B14F-4D97-AF65-F5344CB8AC3E}">
        <p14:creationId xmlns:p14="http://schemas.microsoft.com/office/powerpoint/2010/main" val="444811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3554" name="Picture 2"/>
          <p:cNvPicPr>
            <a:picLocks noChangeAspect="1" noChangeArrowheads="1"/>
          </p:cNvPicPr>
          <p:nvPr/>
        </p:nvPicPr>
        <p:blipFill>
          <a:blip r:embed="rId2" cstate="print"/>
          <a:srcRect/>
          <a:stretch>
            <a:fillRect/>
          </a:stretch>
        </p:blipFill>
        <p:spPr bwMode="auto">
          <a:xfrm>
            <a:off x="381000" y="228599"/>
            <a:ext cx="8381999" cy="6096001"/>
          </a:xfrm>
          <a:prstGeom prst="rect">
            <a:avLst/>
          </a:prstGeom>
          <a:noFill/>
          <a:ln w="9525">
            <a:noFill/>
            <a:miter lim="800000"/>
            <a:headEnd/>
            <a:tailEnd/>
          </a:ln>
        </p:spPr>
      </p:pic>
    </p:spTree>
    <p:extLst>
      <p:ext uri="{BB962C8B-B14F-4D97-AF65-F5344CB8AC3E}">
        <p14:creationId xmlns:p14="http://schemas.microsoft.com/office/powerpoint/2010/main" val="404011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4578" name="Picture 2"/>
          <p:cNvPicPr>
            <a:picLocks noChangeAspect="1" noChangeArrowheads="1"/>
          </p:cNvPicPr>
          <p:nvPr/>
        </p:nvPicPr>
        <p:blipFill>
          <a:blip r:embed="rId2" cstate="print"/>
          <a:srcRect/>
          <a:stretch>
            <a:fillRect/>
          </a:stretch>
        </p:blipFill>
        <p:spPr bwMode="auto">
          <a:xfrm>
            <a:off x="381000" y="228600"/>
            <a:ext cx="8305800" cy="4191000"/>
          </a:xfrm>
          <a:prstGeom prst="rect">
            <a:avLst/>
          </a:prstGeom>
          <a:noFill/>
          <a:ln w="9525">
            <a:noFill/>
            <a:miter lim="800000"/>
            <a:headEnd/>
            <a:tailEnd/>
          </a:ln>
        </p:spPr>
      </p:pic>
    </p:spTree>
    <p:extLst>
      <p:ext uri="{BB962C8B-B14F-4D97-AF65-F5344CB8AC3E}">
        <p14:creationId xmlns:p14="http://schemas.microsoft.com/office/powerpoint/2010/main" val="2871711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5602" name="Picture 2"/>
          <p:cNvPicPr>
            <a:picLocks noChangeAspect="1" noChangeArrowheads="1"/>
          </p:cNvPicPr>
          <p:nvPr/>
        </p:nvPicPr>
        <p:blipFill>
          <a:blip r:embed="rId2" cstate="print"/>
          <a:srcRect/>
          <a:stretch>
            <a:fillRect/>
          </a:stretch>
        </p:blipFill>
        <p:spPr bwMode="auto">
          <a:xfrm>
            <a:off x="381000" y="228601"/>
            <a:ext cx="8382000" cy="6096000"/>
          </a:xfrm>
          <a:prstGeom prst="rect">
            <a:avLst/>
          </a:prstGeom>
          <a:noFill/>
          <a:ln w="9525">
            <a:noFill/>
            <a:miter lim="800000"/>
            <a:headEnd/>
            <a:tailEnd/>
          </a:ln>
        </p:spPr>
      </p:pic>
      <p:sp>
        <p:nvSpPr>
          <p:cNvPr id="5" name="Rectangle 4"/>
          <p:cNvSpPr/>
          <p:nvPr/>
        </p:nvSpPr>
        <p:spPr>
          <a:xfrm>
            <a:off x="8382000" y="6019800"/>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5974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0"/>
          <p:cNvPicPr>
            <a:picLocks noChangeAspect="1" noChangeArrowheads="1"/>
          </p:cNvPicPr>
          <p:nvPr/>
        </p:nvPicPr>
        <p:blipFill>
          <a:blip r:embed="rId3" cstate="print"/>
          <a:srcRect/>
          <a:stretch>
            <a:fillRect/>
          </a:stretch>
        </p:blipFill>
        <p:spPr bwMode="auto">
          <a:xfrm>
            <a:off x="6553200" y="1303337"/>
            <a:ext cx="2438400" cy="1973263"/>
          </a:xfrm>
          <a:prstGeom prst="rect">
            <a:avLst/>
          </a:prstGeom>
          <a:noFill/>
          <a:ln w="9525">
            <a:noFill/>
            <a:miter lim="800000"/>
            <a:headEnd/>
            <a:tailEnd/>
          </a:ln>
        </p:spPr>
      </p:pic>
      <p:pic>
        <p:nvPicPr>
          <p:cNvPr id="24579" name="Picture 12" descr="15 91452">
            <a:hlinkClick r:id="rId4"/>
          </p:cNvPr>
          <p:cNvPicPr>
            <a:picLocks noChangeAspect="1" noChangeArrowheads="1"/>
          </p:cNvPicPr>
          <p:nvPr/>
        </p:nvPicPr>
        <p:blipFill>
          <a:blip r:embed="rId5" cstate="print"/>
          <a:srcRect/>
          <a:stretch>
            <a:fillRect/>
          </a:stretch>
        </p:blipFill>
        <p:spPr bwMode="auto">
          <a:xfrm>
            <a:off x="6019800" y="2971800"/>
            <a:ext cx="2176463" cy="1633538"/>
          </a:xfrm>
          <a:prstGeom prst="rect">
            <a:avLst/>
          </a:prstGeom>
          <a:noFill/>
          <a:ln w="9525">
            <a:noFill/>
            <a:miter lim="800000"/>
            <a:headEnd/>
            <a:tailEnd/>
          </a:ln>
        </p:spPr>
      </p:pic>
      <p:sp>
        <p:nvSpPr>
          <p:cNvPr id="24581" name="Rectangle 2"/>
          <p:cNvSpPr>
            <a:spLocks noGrp="1" noChangeArrowheads="1"/>
          </p:cNvSpPr>
          <p:nvPr>
            <p:ph type="title"/>
          </p:nvPr>
        </p:nvSpPr>
        <p:spPr>
          <a:xfrm>
            <a:off x="685800" y="152400"/>
            <a:ext cx="8077200" cy="914400"/>
          </a:xfrm>
        </p:spPr>
        <p:txBody>
          <a:bodyPr/>
          <a:lstStyle/>
          <a:p>
            <a:pPr eaLnBrk="1" hangingPunct="1"/>
            <a:r>
              <a:rPr lang="en-US" dirty="0"/>
              <a:t>Digital Circuits are Everywhere</a:t>
            </a:r>
          </a:p>
        </p:txBody>
      </p:sp>
      <p:sp>
        <p:nvSpPr>
          <p:cNvPr id="24582" name="Rectangle 8"/>
          <p:cNvSpPr>
            <a:spLocks noChangeArrowheads="1"/>
          </p:cNvSpPr>
          <p:nvPr/>
        </p:nvSpPr>
        <p:spPr bwMode="auto">
          <a:xfrm>
            <a:off x="3962400" y="3810000"/>
            <a:ext cx="4038600" cy="2530475"/>
          </a:xfrm>
          <a:prstGeom prst="rect">
            <a:avLst/>
          </a:prstGeom>
          <a:noFill/>
          <a:ln w="9525">
            <a:noFill/>
            <a:miter lim="800000"/>
            <a:headEnd/>
            <a:tailEnd/>
          </a:ln>
        </p:spPr>
        <p:txBody>
          <a:bodyPr>
            <a:spAutoFit/>
          </a:bodyPr>
          <a:lstStyle/>
          <a:p>
            <a:r>
              <a:rPr lang="en-US" sz="2000">
                <a:solidFill>
                  <a:srgbClr val="2C1EFF"/>
                </a:solidFill>
              </a:rPr>
              <a:t>Communications</a:t>
            </a:r>
          </a:p>
          <a:p>
            <a:r>
              <a:rPr lang="en-US" sz="2000">
                <a:solidFill>
                  <a:srgbClr val="2C1EFF"/>
                </a:solidFill>
              </a:rPr>
              <a:t>Multi-media</a:t>
            </a:r>
          </a:p>
          <a:p>
            <a:r>
              <a:rPr lang="en-US" sz="2000">
                <a:solidFill>
                  <a:srgbClr val="2C1EFF"/>
                </a:solidFill>
              </a:rPr>
              <a:t>Manufacturing</a:t>
            </a:r>
          </a:p>
          <a:p>
            <a:r>
              <a:rPr lang="en-US" sz="2000">
                <a:solidFill>
                  <a:srgbClr val="2C1EFF"/>
                </a:solidFill>
              </a:rPr>
              <a:t>Consumer electronics</a:t>
            </a:r>
          </a:p>
          <a:p>
            <a:r>
              <a:rPr lang="en-US" sz="2000">
                <a:solidFill>
                  <a:srgbClr val="2C1EFF"/>
                </a:solidFill>
              </a:rPr>
              <a:t>Health care</a:t>
            </a:r>
          </a:p>
          <a:p>
            <a:r>
              <a:rPr lang="en-US" sz="2000">
                <a:solidFill>
                  <a:srgbClr val="2C1EFF"/>
                </a:solidFill>
              </a:rPr>
              <a:t>Defense and security</a:t>
            </a:r>
          </a:p>
          <a:p>
            <a:r>
              <a:rPr lang="en-US" sz="2000">
                <a:solidFill>
                  <a:srgbClr val="2C1EFF"/>
                </a:solidFill>
              </a:rPr>
              <a:t>Software</a:t>
            </a:r>
          </a:p>
          <a:p>
            <a:r>
              <a:rPr lang="en-US" sz="2000">
                <a:solidFill>
                  <a:srgbClr val="2C1EFF"/>
                </a:solidFill>
              </a:rPr>
              <a:t>Automotive, etc</a:t>
            </a:r>
          </a:p>
        </p:txBody>
      </p:sp>
      <p:pic>
        <p:nvPicPr>
          <p:cNvPr id="24583" name="Picture 9" descr="GigaChip10"/>
          <p:cNvPicPr>
            <a:picLocks noChangeAspect="1" noChangeArrowheads="1"/>
          </p:cNvPicPr>
          <p:nvPr/>
        </p:nvPicPr>
        <p:blipFill>
          <a:blip r:embed="rId6" cstate="print"/>
          <a:srcRect/>
          <a:stretch>
            <a:fillRect/>
          </a:stretch>
        </p:blipFill>
        <p:spPr bwMode="auto">
          <a:xfrm>
            <a:off x="4114800" y="1219200"/>
            <a:ext cx="2322513" cy="2438400"/>
          </a:xfrm>
          <a:prstGeom prst="rect">
            <a:avLst/>
          </a:prstGeom>
          <a:noFill/>
          <a:ln w="9525">
            <a:noFill/>
            <a:miter lim="800000"/>
            <a:headEnd/>
            <a:tailEnd/>
          </a:ln>
        </p:spPr>
      </p:pic>
      <p:pic>
        <p:nvPicPr>
          <p:cNvPr id="24584" name="Picture 10" descr="ChipFinger"/>
          <p:cNvPicPr>
            <a:picLocks noChangeAspect="1" noChangeArrowheads="1"/>
          </p:cNvPicPr>
          <p:nvPr/>
        </p:nvPicPr>
        <p:blipFill>
          <a:blip r:embed="rId7" cstate="print"/>
          <a:srcRect/>
          <a:stretch>
            <a:fillRect/>
          </a:stretch>
        </p:blipFill>
        <p:spPr bwMode="auto">
          <a:xfrm>
            <a:off x="7696200" y="4267200"/>
            <a:ext cx="1295400" cy="2209800"/>
          </a:xfrm>
          <a:prstGeom prst="rect">
            <a:avLst/>
          </a:prstGeom>
          <a:noFill/>
          <a:ln w="9525">
            <a:noFill/>
            <a:miter lim="800000"/>
            <a:headEnd/>
            <a:tailEnd/>
          </a:ln>
        </p:spPr>
      </p:pic>
      <p:pic>
        <p:nvPicPr>
          <p:cNvPr id="24585" name="Picture 11"/>
          <p:cNvPicPr>
            <a:picLocks noChangeAspect="1" noChangeArrowheads="1"/>
          </p:cNvPicPr>
          <p:nvPr/>
        </p:nvPicPr>
        <p:blipFill>
          <a:blip r:embed="rId8" cstate="print"/>
          <a:srcRect/>
          <a:stretch>
            <a:fillRect/>
          </a:stretch>
        </p:blipFill>
        <p:spPr bwMode="auto">
          <a:xfrm>
            <a:off x="533400" y="1447800"/>
            <a:ext cx="3190875" cy="4067175"/>
          </a:xfrm>
          <a:prstGeom prst="rect">
            <a:avLst/>
          </a:prstGeom>
          <a:noFill/>
          <a:ln w="9525">
            <a:noFill/>
            <a:miter lim="800000"/>
            <a:headEnd/>
            <a:tailEnd/>
          </a:ln>
        </p:spPr>
      </p:pic>
      <p:sp>
        <p:nvSpPr>
          <p:cNvPr id="24586" name="Rectangle 11"/>
          <p:cNvSpPr>
            <a:spLocks noChangeArrowheads="1"/>
          </p:cNvSpPr>
          <p:nvPr/>
        </p:nvSpPr>
        <p:spPr bwMode="auto">
          <a:xfrm>
            <a:off x="457200" y="5562600"/>
            <a:ext cx="3429000" cy="246063"/>
          </a:xfrm>
          <a:prstGeom prst="rect">
            <a:avLst/>
          </a:prstGeom>
          <a:noFill/>
          <a:ln w="9525">
            <a:noFill/>
            <a:miter lim="800000"/>
            <a:headEnd/>
            <a:tailEnd/>
          </a:ln>
        </p:spPr>
        <p:txBody>
          <a:bodyPr>
            <a:spAutoFit/>
          </a:bodyPr>
          <a:lstStyle/>
          <a:p>
            <a:r>
              <a:rPr lang="en-US" sz="1000"/>
              <a:t>(Source: R. Tummala, IEEE Spectrum, June 2006)</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123950" y="-34131"/>
            <a:ext cx="7886700" cy="1325563"/>
          </a:xfrm>
        </p:spPr>
        <p:txBody>
          <a:bodyPr/>
          <a:lstStyle/>
          <a:p>
            <a:r>
              <a:rPr lang="en-US" sz="3600" b="1" dirty="0"/>
              <a:t>Life Changers</a:t>
            </a:r>
          </a:p>
        </p:txBody>
      </p:sp>
      <p:pic>
        <p:nvPicPr>
          <p:cNvPr id="26629" name="Picture 2"/>
          <p:cNvPicPr>
            <a:picLocks noChangeAspect="1" noChangeArrowheads="1"/>
          </p:cNvPicPr>
          <p:nvPr/>
        </p:nvPicPr>
        <p:blipFill>
          <a:blip r:embed="rId3" cstate="print"/>
          <a:srcRect/>
          <a:stretch>
            <a:fillRect/>
          </a:stretch>
        </p:blipFill>
        <p:spPr bwMode="auto">
          <a:xfrm>
            <a:off x="2458" y="876300"/>
            <a:ext cx="6370638" cy="1762125"/>
          </a:xfrm>
          <a:prstGeom prst="rect">
            <a:avLst/>
          </a:prstGeom>
          <a:noFill/>
          <a:ln w="9525">
            <a:noFill/>
            <a:miter lim="800000"/>
            <a:headEnd/>
            <a:tailEnd/>
          </a:ln>
        </p:spPr>
      </p:pic>
      <p:sp>
        <p:nvSpPr>
          <p:cNvPr id="4" name="Rectangle 5"/>
          <p:cNvSpPr>
            <a:spLocks noChangeArrowheads="1"/>
          </p:cNvSpPr>
          <p:nvPr/>
        </p:nvSpPr>
        <p:spPr bwMode="auto">
          <a:xfrm>
            <a:off x="1447800" y="6581775"/>
            <a:ext cx="7239000" cy="276225"/>
          </a:xfrm>
          <a:prstGeom prst="rect">
            <a:avLst/>
          </a:prstGeom>
          <a:noFill/>
          <a:ln w="9525">
            <a:noFill/>
            <a:miter lim="800000"/>
            <a:headEnd/>
            <a:tailEnd/>
          </a:ln>
        </p:spPr>
        <p:txBody>
          <a:bodyPr>
            <a:spAutoFit/>
          </a:bodyPr>
          <a:lstStyle/>
          <a:p>
            <a:r>
              <a:rPr lang="en-US" sz="1200">
                <a:hlinkClick r:id="rId4"/>
              </a:rPr>
              <a:t>See artilcel at: http://knowledge.wharton.upenn.edu/article.cfm?articleid=2163</a:t>
            </a:r>
            <a:endParaRPr lang="en-US" sz="1200"/>
          </a:p>
        </p:txBody>
      </p:sp>
      <p:pic>
        <p:nvPicPr>
          <p:cNvPr id="26631" name="Picture 3"/>
          <p:cNvPicPr>
            <a:picLocks noChangeAspect="1" noChangeArrowheads="1"/>
          </p:cNvPicPr>
          <p:nvPr/>
        </p:nvPicPr>
        <p:blipFill>
          <a:blip r:embed="rId5" cstate="print"/>
          <a:srcRect/>
          <a:stretch>
            <a:fillRect/>
          </a:stretch>
        </p:blipFill>
        <p:spPr bwMode="auto">
          <a:xfrm>
            <a:off x="4343400" y="1371600"/>
            <a:ext cx="4495800" cy="5049838"/>
          </a:xfrm>
          <a:prstGeom prst="rect">
            <a:avLst/>
          </a:prstGeom>
          <a:noFill/>
          <a:ln w="9525">
            <a:noFill/>
            <a:miter lim="800000"/>
            <a:headEnd/>
            <a:tailEnd/>
          </a:ln>
        </p:spPr>
      </p:pic>
      <p:grpSp>
        <p:nvGrpSpPr>
          <p:cNvPr id="2" name="Group 27"/>
          <p:cNvGrpSpPr>
            <a:grpSpLocks/>
          </p:cNvGrpSpPr>
          <p:nvPr/>
        </p:nvGrpSpPr>
        <p:grpSpPr bwMode="auto">
          <a:xfrm>
            <a:off x="3962400" y="1600200"/>
            <a:ext cx="304800" cy="4572000"/>
            <a:chOff x="3962400" y="1600200"/>
            <a:chExt cx="304800" cy="4572000"/>
          </a:xfrm>
          <a:solidFill>
            <a:srgbClr val="C00000"/>
          </a:solidFill>
        </p:grpSpPr>
        <p:sp>
          <p:nvSpPr>
            <p:cNvPr id="5" name="Right Arrow 8"/>
            <p:cNvSpPr>
              <a:spLocks noChangeArrowheads="1"/>
            </p:cNvSpPr>
            <p:nvPr/>
          </p:nvSpPr>
          <p:spPr bwMode="auto">
            <a:xfrm>
              <a:off x="3962400" y="17526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4" name="Right Arrow 9"/>
            <p:cNvSpPr>
              <a:spLocks noChangeArrowheads="1"/>
            </p:cNvSpPr>
            <p:nvPr/>
          </p:nvSpPr>
          <p:spPr bwMode="auto">
            <a:xfrm>
              <a:off x="3962400" y="2424113"/>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5" name="Right Arrow 10"/>
            <p:cNvSpPr>
              <a:spLocks noChangeArrowheads="1"/>
            </p:cNvSpPr>
            <p:nvPr/>
          </p:nvSpPr>
          <p:spPr bwMode="auto">
            <a:xfrm>
              <a:off x="3962400" y="32766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6" name="Right Arrow 11"/>
            <p:cNvSpPr>
              <a:spLocks noChangeArrowheads="1"/>
            </p:cNvSpPr>
            <p:nvPr/>
          </p:nvSpPr>
          <p:spPr bwMode="auto">
            <a:xfrm>
              <a:off x="3962400" y="34290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7" name="Right Arrow 12"/>
            <p:cNvSpPr>
              <a:spLocks noChangeArrowheads="1"/>
            </p:cNvSpPr>
            <p:nvPr/>
          </p:nvSpPr>
          <p:spPr bwMode="auto">
            <a:xfrm>
              <a:off x="3962400" y="35814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8" name="Right Arrow 13"/>
            <p:cNvSpPr>
              <a:spLocks noChangeArrowheads="1"/>
            </p:cNvSpPr>
            <p:nvPr/>
          </p:nvSpPr>
          <p:spPr bwMode="auto">
            <a:xfrm>
              <a:off x="3962400" y="42672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49" name="Right Arrow 14"/>
            <p:cNvSpPr>
              <a:spLocks noChangeArrowheads="1"/>
            </p:cNvSpPr>
            <p:nvPr/>
          </p:nvSpPr>
          <p:spPr bwMode="auto">
            <a:xfrm>
              <a:off x="3962400" y="49530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50" name="Right Arrow 15"/>
            <p:cNvSpPr>
              <a:spLocks noChangeArrowheads="1"/>
            </p:cNvSpPr>
            <p:nvPr/>
          </p:nvSpPr>
          <p:spPr bwMode="auto">
            <a:xfrm>
              <a:off x="3962400" y="51054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51" name="Right Arrow 16"/>
            <p:cNvSpPr>
              <a:spLocks noChangeArrowheads="1"/>
            </p:cNvSpPr>
            <p:nvPr/>
          </p:nvSpPr>
          <p:spPr bwMode="auto">
            <a:xfrm>
              <a:off x="3962400" y="60960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sp>
          <p:nvSpPr>
            <p:cNvPr id="26652" name="Right Arrow 17"/>
            <p:cNvSpPr>
              <a:spLocks noChangeArrowheads="1"/>
            </p:cNvSpPr>
            <p:nvPr/>
          </p:nvSpPr>
          <p:spPr bwMode="auto">
            <a:xfrm>
              <a:off x="3962400" y="1600200"/>
              <a:ext cx="304800" cy="76200"/>
            </a:xfrm>
            <a:prstGeom prst="rightArrow">
              <a:avLst>
                <a:gd name="adj1" fmla="val 50000"/>
                <a:gd name="adj2" fmla="val 50000"/>
              </a:avLst>
            </a:prstGeom>
            <a:grpFill/>
            <a:ln w="9525" algn="ctr">
              <a:solidFill>
                <a:schemeClr val="tx1"/>
              </a:solidFill>
              <a:round/>
              <a:headEnd/>
              <a:tailEnd/>
            </a:ln>
          </p:spPr>
          <p:txBody>
            <a:bodyPr/>
            <a:lstStyle/>
            <a:p>
              <a:endParaRPr lang="en-US"/>
            </a:p>
          </p:txBody>
        </p:sp>
      </p:grpSp>
      <p:sp>
        <p:nvSpPr>
          <p:cNvPr id="26643" name="TextBox 18"/>
          <p:cNvSpPr txBox="1">
            <a:spLocks noChangeArrowheads="1"/>
          </p:cNvSpPr>
          <p:nvPr/>
        </p:nvSpPr>
        <p:spPr bwMode="auto">
          <a:xfrm>
            <a:off x="228600" y="3352800"/>
            <a:ext cx="3810000" cy="1323975"/>
          </a:xfrm>
          <a:prstGeom prst="rect">
            <a:avLst/>
          </a:prstGeom>
          <a:noFill/>
          <a:ln w="9525">
            <a:noFill/>
            <a:miter lim="800000"/>
            <a:headEnd/>
            <a:tailEnd/>
          </a:ln>
        </p:spPr>
        <p:txBody>
          <a:bodyPr>
            <a:spAutoFit/>
          </a:bodyPr>
          <a:lstStyle/>
          <a:p>
            <a:r>
              <a:rPr lang="en-US" sz="2000" b="1" dirty="0">
                <a:solidFill>
                  <a:srgbClr val="C00000"/>
                </a:solidFill>
              </a:rPr>
              <a:t>Of these 30 innovations , 10 are directly related to advances in Digital Logic and Solid State Circuits;</a:t>
            </a:r>
          </a:p>
        </p:txBody>
      </p:sp>
      <p:grpSp>
        <p:nvGrpSpPr>
          <p:cNvPr id="3" name="Group 28"/>
          <p:cNvGrpSpPr>
            <a:grpSpLocks/>
          </p:cNvGrpSpPr>
          <p:nvPr/>
        </p:nvGrpSpPr>
        <p:grpSpPr bwMode="auto">
          <a:xfrm>
            <a:off x="4114800" y="1447800"/>
            <a:ext cx="152400" cy="4267200"/>
            <a:chOff x="4114800" y="1447800"/>
            <a:chExt cx="152400" cy="4267200"/>
          </a:xfrm>
        </p:grpSpPr>
        <p:sp>
          <p:nvSpPr>
            <p:cNvPr id="26635" name="Right Arrow 7"/>
            <p:cNvSpPr>
              <a:spLocks noChangeArrowheads="1"/>
            </p:cNvSpPr>
            <p:nvPr/>
          </p:nvSpPr>
          <p:spPr bwMode="auto">
            <a:xfrm>
              <a:off x="4114800" y="14478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36" name="Right Arrow 19"/>
            <p:cNvSpPr>
              <a:spLocks noChangeArrowheads="1"/>
            </p:cNvSpPr>
            <p:nvPr/>
          </p:nvSpPr>
          <p:spPr bwMode="auto">
            <a:xfrm>
              <a:off x="4114800" y="19050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37" name="Right Arrow 20"/>
            <p:cNvSpPr>
              <a:spLocks noChangeArrowheads="1"/>
            </p:cNvSpPr>
            <p:nvPr/>
          </p:nvSpPr>
          <p:spPr bwMode="auto">
            <a:xfrm>
              <a:off x="4114800" y="31242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38" name="Right Arrow 22"/>
            <p:cNvSpPr>
              <a:spLocks noChangeArrowheads="1"/>
            </p:cNvSpPr>
            <p:nvPr/>
          </p:nvSpPr>
          <p:spPr bwMode="auto">
            <a:xfrm>
              <a:off x="4114800" y="38100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39" name="Right Arrow 23"/>
            <p:cNvSpPr>
              <a:spLocks noChangeArrowheads="1"/>
            </p:cNvSpPr>
            <p:nvPr/>
          </p:nvSpPr>
          <p:spPr bwMode="auto">
            <a:xfrm>
              <a:off x="4114800" y="39624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40" name="Right Arrow 24"/>
            <p:cNvSpPr>
              <a:spLocks noChangeArrowheads="1"/>
            </p:cNvSpPr>
            <p:nvPr/>
          </p:nvSpPr>
          <p:spPr bwMode="auto">
            <a:xfrm>
              <a:off x="4114800" y="45720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41" name="Right Arrow 25"/>
            <p:cNvSpPr>
              <a:spLocks noChangeArrowheads="1"/>
            </p:cNvSpPr>
            <p:nvPr/>
          </p:nvSpPr>
          <p:spPr bwMode="auto">
            <a:xfrm>
              <a:off x="4114800" y="48006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sp>
          <p:nvSpPr>
            <p:cNvPr id="26642" name="Right Arrow 26"/>
            <p:cNvSpPr>
              <a:spLocks noChangeArrowheads="1"/>
            </p:cNvSpPr>
            <p:nvPr/>
          </p:nvSpPr>
          <p:spPr bwMode="auto">
            <a:xfrm>
              <a:off x="4114800" y="5638800"/>
              <a:ext cx="152400" cy="76200"/>
            </a:xfrm>
            <a:prstGeom prst="rightArrow">
              <a:avLst>
                <a:gd name="adj1" fmla="val 50000"/>
                <a:gd name="adj2" fmla="val 50000"/>
              </a:avLst>
            </a:prstGeom>
            <a:solidFill>
              <a:srgbClr val="0000FF"/>
            </a:solidFill>
            <a:ln w="9525" algn="ctr">
              <a:solidFill>
                <a:schemeClr val="tx1"/>
              </a:solidFill>
              <a:round/>
              <a:headEnd/>
              <a:tailEnd/>
            </a:ln>
          </p:spPr>
          <p:txBody>
            <a:bodyPr/>
            <a:lstStyle/>
            <a:p>
              <a:endParaRPr lang="en-US"/>
            </a:p>
          </p:txBody>
        </p:sp>
      </p:grpSp>
      <p:sp>
        <p:nvSpPr>
          <p:cNvPr id="27" name="TextBox 26"/>
          <p:cNvSpPr txBox="1">
            <a:spLocks noChangeArrowheads="1"/>
          </p:cNvSpPr>
          <p:nvPr/>
        </p:nvSpPr>
        <p:spPr bwMode="auto">
          <a:xfrm>
            <a:off x="228600" y="5181600"/>
            <a:ext cx="3124200" cy="1015663"/>
          </a:xfrm>
          <a:prstGeom prst="rect">
            <a:avLst/>
          </a:prstGeom>
          <a:noFill/>
          <a:ln w="9525">
            <a:noFill/>
            <a:miter lim="800000"/>
            <a:headEnd/>
            <a:tailEnd/>
          </a:ln>
        </p:spPr>
        <p:txBody>
          <a:bodyPr>
            <a:spAutoFit/>
          </a:bodyPr>
          <a:lstStyle/>
          <a:p>
            <a:r>
              <a:rPr lang="en-US" sz="2000" b="1" dirty="0">
                <a:solidFill>
                  <a:srgbClr val="0000FF"/>
                </a:solidFill>
              </a:rPr>
              <a:t>Another 8 are the indirect results of ICs.</a:t>
            </a:r>
          </a:p>
          <a:p>
            <a:endParaRPr lang="en-US" sz="2000" b="1" dirty="0">
              <a:solidFill>
                <a:srgbClr val="0000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9" name="Picture 9" descr="integrated circuits"/>
          <p:cNvPicPr>
            <a:picLocks noChangeAspect="1" noChangeArrowheads="1"/>
          </p:cNvPicPr>
          <p:nvPr/>
        </p:nvPicPr>
        <p:blipFill>
          <a:blip r:embed="rId3" cstate="print"/>
          <a:srcRect/>
          <a:stretch>
            <a:fillRect/>
          </a:stretch>
        </p:blipFill>
        <p:spPr bwMode="auto">
          <a:xfrm>
            <a:off x="4838700" y="4191000"/>
            <a:ext cx="4305300" cy="2076450"/>
          </a:xfrm>
          <a:prstGeom prst="rect">
            <a:avLst/>
          </a:prstGeom>
          <a:noFill/>
        </p:spPr>
      </p:pic>
      <p:pic>
        <p:nvPicPr>
          <p:cNvPr id="120895" name="Picture 63" descr="http://www.electrical-res.com/EX/10-16-23/motherboard-dt.jpg"/>
          <p:cNvPicPr>
            <a:picLocks noChangeAspect="1" noChangeArrowheads="1"/>
          </p:cNvPicPr>
          <p:nvPr/>
        </p:nvPicPr>
        <p:blipFill>
          <a:blip r:embed="rId4" cstate="print"/>
          <a:srcRect/>
          <a:stretch>
            <a:fillRect/>
          </a:stretch>
        </p:blipFill>
        <p:spPr bwMode="auto">
          <a:xfrm>
            <a:off x="2971800" y="3200400"/>
            <a:ext cx="2667000" cy="3048000"/>
          </a:xfrm>
          <a:prstGeom prst="rect">
            <a:avLst/>
          </a:prstGeom>
          <a:noFill/>
        </p:spPr>
      </p:pic>
      <p:sp>
        <p:nvSpPr>
          <p:cNvPr id="56322" name="Rectangle 2"/>
          <p:cNvSpPr>
            <a:spLocks noGrp="1" noChangeArrowheads="1"/>
          </p:cNvSpPr>
          <p:nvPr>
            <p:ph type="ctrTitle"/>
          </p:nvPr>
        </p:nvSpPr>
        <p:spPr>
          <a:xfrm>
            <a:off x="381000" y="0"/>
            <a:ext cx="8610600" cy="1143000"/>
          </a:xfrm>
        </p:spPr>
        <p:txBody>
          <a:bodyPr/>
          <a:lstStyle/>
          <a:p>
            <a:endParaRPr lang="en-US" sz="4000" dirty="0"/>
          </a:p>
        </p:txBody>
      </p:sp>
      <p:sp>
        <p:nvSpPr>
          <p:cNvPr id="56323" name="Rectangle 3"/>
          <p:cNvSpPr>
            <a:spLocks noGrp="1" noChangeArrowheads="1"/>
          </p:cNvSpPr>
          <p:nvPr>
            <p:ph type="subTitle" idx="1"/>
          </p:nvPr>
        </p:nvSpPr>
        <p:spPr>
          <a:xfrm>
            <a:off x="0" y="1295400"/>
            <a:ext cx="5715000" cy="1752600"/>
          </a:xfrm>
        </p:spPr>
        <p:txBody>
          <a:bodyPr/>
          <a:lstStyle/>
          <a:p>
            <a:r>
              <a:rPr lang="en-US" dirty="0"/>
              <a:t>Deals with building blocks of digital systems</a:t>
            </a:r>
          </a:p>
        </p:txBody>
      </p:sp>
      <p:grpSp>
        <p:nvGrpSpPr>
          <p:cNvPr id="56336" name="Group 16"/>
          <p:cNvGrpSpPr>
            <a:grpSpLocks/>
          </p:cNvGrpSpPr>
          <p:nvPr/>
        </p:nvGrpSpPr>
        <p:grpSpPr bwMode="auto">
          <a:xfrm>
            <a:off x="-3657600" y="1219200"/>
            <a:ext cx="2349500" cy="2730500"/>
            <a:chOff x="3648" y="1296"/>
            <a:chExt cx="2030" cy="2359"/>
          </a:xfrm>
        </p:grpSpPr>
        <p:pic>
          <p:nvPicPr>
            <p:cNvPr id="56337" name="Picture 17" descr="MicroElectrProdPict"/>
            <p:cNvPicPr>
              <a:picLocks noChangeAspect="1" noChangeArrowheads="1"/>
            </p:cNvPicPr>
            <p:nvPr/>
          </p:nvPicPr>
          <p:blipFill>
            <a:blip r:embed="rId5" cstate="print"/>
            <a:srcRect/>
            <a:stretch>
              <a:fillRect/>
            </a:stretch>
          </p:blipFill>
          <p:spPr bwMode="auto">
            <a:xfrm>
              <a:off x="3648" y="1296"/>
              <a:ext cx="1964" cy="2304"/>
            </a:xfrm>
            <a:prstGeom prst="rect">
              <a:avLst/>
            </a:prstGeom>
            <a:noFill/>
          </p:spPr>
        </p:pic>
        <p:sp>
          <p:nvSpPr>
            <p:cNvPr id="56338" name="Text Box 18"/>
            <p:cNvSpPr txBox="1">
              <a:spLocks noChangeArrowheads="1"/>
            </p:cNvSpPr>
            <p:nvPr/>
          </p:nvSpPr>
          <p:spPr bwMode="auto">
            <a:xfrm>
              <a:off x="3885" y="3312"/>
              <a:ext cx="1793" cy="343"/>
            </a:xfrm>
            <a:prstGeom prst="rect">
              <a:avLst/>
            </a:prstGeom>
            <a:noFill/>
            <a:ln w="12700">
              <a:noFill/>
              <a:miter lim="800000"/>
              <a:headEnd/>
              <a:tailEnd/>
            </a:ln>
            <a:effectLst/>
          </p:spPr>
          <p:txBody>
            <a:bodyPr wrap="none">
              <a:spAutoFit/>
            </a:bodyPr>
            <a:lstStyle/>
            <a:p>
              <a:pPr algn="ctr"/>
              <a:r>
                <a:rPr lang="en-US" sz="1000">
                  <a:solidFill>
                    <a:schemeClr val="tx1"/>
                  </a:solidFill>
                </a:rPr>
                <a:t>EE Times, Berkeley Design Tech.</a:t>
              </a:r>
            </a:p>
            <a:p>
              <a:pPr algn="ctr"/>
              <a:r>
                <a:rPr lang="en-US" sz="1000">
                  <a:solidFill>
                    <a:schemeClr val="tx1"/>
                  </a:solidFill>
                </a:rPr>
                <a:t>(D. Rommel)</a:t>
              </a:r>
            </a:p>
          </p:txBody>
        </p:sp>
      </p:grpSp>
      <p:pic>
        <p:nvPicPr>
          <p:cNvPr id="120834" name="Picture 2" descr="http://www.itechnews.net/wp-content/uploads/2007/02/Fujitsu-LifeBook-P1610-Tablet-PC.jpg"/>
          <p:cNvPicPr>
            <a:picLocks noChangeAspect="1" noChangeArrowheads="1"/>
          </p:cNvPicPr>
          <p:nvPr/>
        </p:nvPicPr>
        <p:blipFill>
          <a:blip r:embed="rId6" cstate="print"/>
          <a:srcRect/>
          <a:stretch>
            <a:fillRect/>
          </a:stretch>
        </p:blipFill>
        <p:spPr bwMode="auto">
          <a:xfrm>
            <a:off x="0" y="3200400"/>
            <a:ext cx="2527300" cy="2091341"/>
          </a:xfrm>
          <a:prstGeom prst="rect">
            <a:avLst/>
          </a:prstGeom>
          <a:noFill/>
        </p:spPr>
      </p:pic>
      <p:grpSp>
        <p:nvGrpSpPr>
          <p:cNvPr id="78" name="Group 77"/>
          <p:cNvGrpSpPr/>
          <p:nvPr/>
        </p:nvGrpSpPr>
        <p:grpSpPr>
          <a:xfrm>
            <a:off x="2133600" y="4343400"/>
            <a:ext cx="1219200" cy="457200"/>
            <a:chOff x="2133600" y="4343400"/>
            <a:chExt cx="1219200" cy="457200"/>
          </a:xfrm>
        </p:grpSpPr>
        <p:sp>
          <p:nvSpPr>
            <p:cNvPr id="56334" name="Line 14"/>
            <p:cNvSpPr>
              <a:spLocks noChangeShapeType="1"/>
            </p:cNvSpPr>
            <p:nvPr/>
          </p:nvSpPr>
          <p:spPr bwMode="auto">
            <a:xfrm>
              <a:off x="2667000" y="4572000"/>
              <a:ext cx="685800" cy="152400"/>
            </a:xfrm>
            <a:prstGeom prst="line">
              <a:avLst/>
            </a:prstGeom>
            <a:noFill/>
            <a:ln w="28575">
              <a:solidFill>
                <a:schemeClr val="tx1"/>
              </a:solidFill>
              <a:round/>
              <a:headEnd/>
              <a:tailEnd type="triangle" w="med" len="med"/>
            </a:ln>
            <a:effectLst/>
          </p:spPr>
          <p:txBody>
            <a:bodyPr/>
            <a:lstStyle/>
            <a:p>
              <a:endParaRPr lang="en-US"/>
            </a:p>
          </p:txBody>
        </p:sp>
        <p:sp>
          <p:nvSpPr>
            <p:cNvPr id="73" name="Oval 72"/>
            <p:cNvSpPr/>
            <p:nvPr/>
          </p:nvSpPr>
          <p:spPr bwMode="auto">
            <a:xfrm>
              <a:off x="2133600" y="4343400"/>
              <a:ext cx="533400" cy="457200"/>
            </a:xfrm>
            <a:prstGeom prst="ellipse">
              <a:avLst/>
            </a:prstGeom>
            <a:noFill/>
            <a:ln w="28575" cap="flat" cmpd="sng" algn="ctr">
              <a:solidFill>
                <a:srgbClr val="063D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grpSp>
      <p:sp>
        <p:nvSpPr>
          <p:cNvPr id="75" name="Oval 74"/>
          <p:cNvSpPr/>
          <p:nvPr/>
        </p:nvSpPr>
        <p:spPr bwMode="auto">
          <a:xfrm>
            <a:off x="3810000" y="3810000"/>
            <a:ext cx="533400" cy="457200"/>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grpSp>
        <p:nvGrpSpPr>
          <p:cNvPr id="79" name="Group 78"/>
          <p:cNvGrpSpPr/>
          <p:nvPr/>
        </p:nvGrpSpPr>
        <p:grpSpPr>
          <a:xfrm>
            <a:off x="4265285" y="1752600"/>
            <a:ext cx="2449840" cy="2124356"/>
            <a:chOff x="4265285" y="1752600"/>
            <a:chExt cx="2449840" cy="2124356"/>
          </a:xfrm>
        </p:grpSpPr>
        <p:grpSp>
          <p:nvGrpSpPr>
            <p:cNvPr id="56339" name="Group 19"/>
            <p:cNvGrpSpPr>
              <a:grpSpLocks/>
            </p:cNvGrpSpPr>
            <p:nvPr/>
          </p:nvGrpSpPr>
          <p:grpSpPr bwMode="auto">
            <a:xfrm>
              <a:off x="5410200" y="1752600"/>
              <a:ext cx="1304925" cy="1789113"/>
              <a:chOff x="2832" y="1392"/>
              <a:chExt cx="1312" cy="1699"/>
            </a:xfrm>
          </p:grpSpPr>
          <p:pic>
            <p:nvPicPr>
              <p:cNvPr id="56340" name="Picture 20" descr="Pentium4Large4(3)"/>
              <p:cNvPicPr>
                <a:picLocks noChangeAspect="1" noChangeArrowheads="1"/>
              </p:cNvPicPr>
              <p:nvPr/>
            </p:nvPicPr>
            <p:blipFill>
              <a:blip r:embed="rId7" cstate="print"/>
              <a:srcRect/>
              <a:stretch>
                <a:fillRect/>
              </a:stretch>
            </p:blipFill>
            <p:spPr bwMode="auto">
              <a:xfrm>
                <a:off x="2832" y="1392"/>
                <a:ext cx="1226" cy="1392"/>
              </a:xfrm>
              <a:prstGeom prst="rect">
                <a:avLst/>
              </a:prstGeom>
              <a:noFill/>
            </p:spPr>
          </p:pic>
          <p:sp>
            <p:nvSpPr>
              <p:cNvPr id="56341" name="Text Box 21"/>
              <p:cNvSpPr txBox="1">
                <a:spLocks noChangeArrowheads="1"/>
              </p:cNvSpPr>
              <p:nvPr/>
            </p:nvSpPr>
            <p:spPr bwMode="auto">
              <a:xfrm>
                <a:off x="3301" y="2771"/>
                <a:ext cx="843" cy="320"/>
              </a:xfrm>
              <a:prstGeom prst="rect">
                <a:avLst/>
              </a:prstGeom>
              <a:noFill/>
              <a:ln w="9525">
                <a:noFill/>
                <a:miter lim="800000"/>
                <a:headEnd/>
                <a:tailEnd/>
              </a:ln>
              <a:effectLst/>
            </p:spPr>
            <p:txBody>
              <a:bodyPr wrap="none">
                <a:spAutoFit/>
              </a:bodyPr>
              <a:lstStyle/>
              <a:p>
                <a:r>
                  <a:rPr lang="en-US" sz="1600">
                    <a:solidFill>
                      <a:schemeClr val="tx1"/>
                    </a:solidFill>
                    <a:latin typeface="Verdana" pitchFamily="34" charset="0"/>
                  </a:rPr>
                  <a:t>(Intel)</a:t>
                </a:r>
              </a:p>
            </p:txBody>
          </p:sp>
        </p:grpSp>
        <p:cxnSp>
          <p:nvCxnSpPr>
            <p:cNvPr id="77" name="Straight Arrow Connector 76"/>
            <p:cNvCxnSpPr>
              <a:stCxn id="75" idx="7"/>
            </p:cNvCxnSpPr>
            <p:nvPr/>
          </p:nvCxnSpPr>
          <p:spPr bwMode="auto">
            <a:xfrm rot="5400000" flipH="1" flipV="1">
              <a:off x="4080365" y="2699521"/>
              <a:ext cx="1362355" cy="992515"/>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pic>
        <p:nvPicPr>
          <p:cNvPr id="80" name="Picture 7"/>
          <p:cNvPicPr>
            <a:picLocks noChangeArrowheads="1"/>
          </p:cNvPicPr>
          <p:nvPr/>
        </p:nvPicPr>
        <p:blipFill>
          <a:blip r:embed="rId8" cstate="print"/>
          <a:srcRect/>
          <a:stretch>
            <a:fillRect/>
          </a:stretch>
        </p:blipFill>
        <p:spPr bwMode="auto">
          <a:xfrm>
            <a:off x="7080250" y="2819400"/>
            <a:ext cx="2063750" cy="1422400"/>
          </a:xfrm>
          <a:prstGeom prst="rect">
            <a:avLst/>
          </a:prstGeom>
          <a:noFill/>
          <a:ln w="12700">
            <a:noFill/>
            <a:miter lim="800000"/>
            <a:headEnd/>
            <a:tailEnd/>
          </a:ln>
          <a:effectLst/>
        </p:spPr>
      </p:pic>
      <p:grpSp>
        <p:nvGrpSpPr>
          <p:cNvPr id="87" name="Group 86"/>
          <p:cNvGrpSpPr/>
          <p:nvPr/>
        </p:nvGrpSpPr>
        <p:grpSpPr>
          <a:xfrm>
            <a:off x="6019800" y="2438400"/>
            <a:ext cx="1295400" cy="2514600"/>
            <a:chOff x="6019800" y="2438400"/>
            <a:chExt cx="1295400" cy="2514600"/>
          </a:xfrm>
        </p:grpSpPr>
        <p:sp>
          <p:nvSpPr>
            <p:cNvPr id="81" name="Oval 80"/>
            <p:cNvSpPr/>
            <p:nvPr/>
          </p:nvSpPr>
          <p:spPr bwMode="auto">
            <a:xfrm>
              <a:off x="6019800" y="4419600"/>
              <a:ext cx="457200" cy="533400"/>
            </a:xfrm>
            <a:prstGeom prst="ellipse">
              <a:avLst/>
            </a:prstGeom>
            <a:no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cxnSp>
          <p:nvCxnSpPr>
            <p:cNvPr id="83" name="Straight Arrow Connector 82"/>
            <p:cNvCxnSpPr>
              <a:stCxn id="81" idx="7"/>
            </p:cNvCxnSpPr>
            <p:nvPr/>
          </p:nvCxnSpPr>
          <p:spPr bwMode="auto">
            <a:xfrm rot="5400000" flipH="1" flipV="1">
              <a:off x="6556865" y="3739381"/>
              <a:ext cx="611515" cy="905155"/>
            </a:xfrm>
            <a:prstGeom prst="straightConnector1">
              <a:avLst/>
            </a:prstGeom>
            <a:solidFill>
              <a:schemeClr val="accent1"/>
            </a:solidFill>
            <a:ln w="38100" cap="flat" cmpd="sng" algn="ctr">
              <a:solidFill>
                <a:srgbClr val="063DE8"/>
              </a:solidFill>
              <a:prstDash val="solid"/>
              <a:round/>
              <a:headEnd type="none" w="med" len="med"/>
              <a:tailEnd type="arrow"/>
            </a:ln>
            <a:effectLst/>
          </p:spPr>
        </p:cxnSp>
        <p:sp>
          <p:nvSpPr>
            <p:cNvPr id="84" name="Oval 83"/>
            <p:cNvSpPr/>
            <p:nvPr/>
          </p:nvSpPr>
          <p:spPr bwMode="auto">
            <a:xfrm>
              <a:off x="6172200" y="2438400"/>
              <a:ext cx="457200" cy="533400"/>
            </a:xfrm>
            <a:prstGeom prst="ellipse">
              <a:avLst/>
            </a:prstGeom>
            <a:no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cxnSp>
          <p:nvCxnSpPr>
            <p:cNvPr id="85" name="Straight Arrow Connector 84"/>
            <p:cNvCxnSpPr/>
            <p:nvPr/>
          </p:nvCxnSpPr>
          <p:spPr bwMode="auto">
            <a:xfrm>
              <a:off x="6629400" y="2745116"/>
              <a:ext cx="381000" cy="226684"/>
            </a:xfrm>
            <a:prstGeom prst="straightConnector1">
              <a:avLst/>
            </a:prstGeom>
            <a:solidFill>
              <a:schemeClr val="accent1"/>
            </a:solidFill>
            <a:ln w="38100" cap="flat" cmpd="sng" algn="ctr">
              <a:solidFill>
                <a:srgbClr val="063DE8"/>
              </a:solidFill>
              <a:prstDash val="solid"/>
              <a:round/>
              <a:headEnd type="none" w="med" len="med"/>
              <a:tailEnd type="arrow"/>
            </a:ln>
            <a:effectLst/>
          </p:spPr>
        </p:cxnSp>
      </p:grpSp>
      <p:grpSp>
        <p:nvGrpSpPr>
          <p:cNvPr id="27" name="Group 26"/>
          <p:cNvGrpSpPr/>
          <p:nvPr/>
        </p:nvGrpSpPr>
        <p:grpSpPr>
          <a:xfrm>
            <a:off x="8077200" y="2362200"/>
            <a:ext cx="838200" cy="1447800"/>
            <a:chOff x="8077200" y="2362200"/>
            <a:chExt cx="838200" cy="1447800"/>
          </a:xfrm>
        </p:grpSpPr>
        <p:sp>
          <p:nvSpPr>
            <p:cNvPr id="25" name="Oval 24"/>
            <p:cNvSpPr/>
            <p:nvPr/>
          </p:nvSpPr>
          <p:spPr bwMode="auto">
            <a:xfrm>
              <a:off x="8077200" y="2743200"/>
              <a:ext cx="838200" cy="1066800"/>
            </a:xfrm>
            <a:prstGeom prst="ellipse">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sp>
          <p:nvSpPr>
            <p:cNvPr id="26" name="TextBox 25"/>
            <p:cNvSpPr txBox="1"/>
            <p:nvPr/>
          </p:nvSpPr>
          <p:spPr>
            <a:xfrm>
              <a:off x="8534400" y="2362200"/>
              <a:ext cx="356188" cy="461665"/>
            </a:xfrm>
            <a:prstGeom prst="rect">
              <a:avLst/>
            </a:prstGeom>
            <a:noFill/>
          </p:spPr>
          <p:txBody>
            <a:bodyPr wrap="none" rtlCol="0">
              <a:spAutoFit/>
            </a:bodyPr>
            <a:lstStyle/>
            <a:p>
              <a:r>
                <a:rPr lang="en-US" dirty="0"/>
                <a:t>?</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733800" y="3124200"/>
            <a:ext cx="3486150" cy="3257550"/>
            <a:chOff x="3733800" y="3067050"/>
            <a:chExt cx="3486150" cy="3257550"/>
          </a:xfrm>
        </p:grpSpPr>
        <p:pic>
          <p:nvPicPr>
            <p:cNvPr id="22" name="Picture 3"/>
            <p:cNvPicPr>
              <a:picLocks noChangeAspect="1" noChangeArrowheads="1"/>
            </p:cNvPicPr>
            <p:nvPr/>
          </p:nvPicPr>
          <p:blipFill>
            <a:blip r:embed="rId3" cstate="print"/>
            <a:srcRect/>
            <a:stretch>
              <a:fillRect/>
            </a:stretch>
          </p:blipFill>
          <p:spPr bwMode="auto">
            <a:xfrm>
              <a:off x="4648200" y="3067050"/>
              <a:ext cx="2571750" cy="3257550"/>
            </a:xfrm>
            <a:prstGeom prst="rect">
              <a:avLst/>
            </a:prstGeom>
            <a:noFill/>
            <a:ln w="9525">
              <a:noFill/>
              <a:miter lim="800000"/>
              <a:headEnd/>
              <a:tailEnd/>
            </a:ln>
          </p:spPr>
        </p:pic>
        <p:sp>
          <p:nvSpPr>
            <p:cNvPr id="6" name="Oval 18"/>
            <p:cNvSpPr>
              <a:spLocks noChangeArrowheads="1"/>
            </p:cNvSpPr>
            <p:nvPr/>
          </p:nvSpPr>
          <p:spPr bwMode="auto">
            <a:xfrm>
              <a:off x="4648200" y="3352800"/>
              <a:ext cx="2057400" cy="2895600"/>
            </a:xfrm>
            <a:prstGeom prst="ellipse">
              <a:avLst/>
            </a:prstGeom>
            <a:noFill/>
            <a:ln w="38100">
              <a:solidFill>
                <a:schemeClr val="tx1">
                  <a:lumMod val="65000"/>
                  <a:lumOff val="35000"/>
                </a:schemeClr>
              </a:solidFill>
              <a:prstDash val="sysDash"/>
              <a:round/>
              <a:headEnd/>
              <a:tailEnd/>
            </a:ln>
            <a:effectLst/>
          </p:spPr>
          <p:txBody>
            <a:bodyPr wrap="none" anchor="ctr"/>
            <a:lstStyle/>
            <a:p>
              <a:endParaRPr lang="en-US"/>
            </a:p>
          </p:txBody>
        </p:sp>
        <p:cxnSp>
          <p:nvCxnSpPr>
            <p:cNvPr id="21" name="Straight Arrow Connector 20"/>
            <p:cNvCxnSpPr/>
            <p:nvPr/>
          </p:nvCxnSpPr>
          <p:spPr bwMode="auto">
            <a:xfrm flipV="1">
              <a:off x="3733800" y="3810000"/>
              <a:ext cx="1219200" cy="30480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sp>
        <p:nvSpPr>
          <p:cNvPr id="2" name="Title 1"/>
          <p:cNvSpPr>
            <a:spLocks noGrp="1"/>
          </p:cNvSpPr>
          <p:nvPr>
            <p:ph type="title"/>
          </p:nvPr>
        </p:nvSpPr>
        <p:spPr>
          <a:xfrm>
            <a:off x="0" y="152400"/>
            <a:ext cx="9144000" cy="914400"/>
          </a:xfrm>
        </p:spPr>
        <p:txBody>
          <a:bodyPr/>
          <a:lstStyle/>
          <a:p>
            <a:r>
              <a:rPr lang="en-US" sz="4000" dirty="0"/>
              <a:t>What are Logic Gates built from? </a:t>
            </a:r>
          </a:p>
        </p:txBody>
      </p:sp>
      <p:sp>
        <p:nvSpPr>
          <p:cNvPr id="3" name="Content Placeholder 2"/>
          <p:cNvSpPr>
            <a:spLocks noGrp="1"/>
          </p:cNvSpPr>
          <p:nvPr>
            <p:ph idx="1"/>
          </p:nvPr>
        </p:nvSpPr>
        <p:spPr>
          <a:xfrm>
            <a:off x="533400" y="1905000"/>
            <a:ext cx="7924800" cy="1905000"/>
          </a:xfrm>
        </p:spPr>
        <p:txBody>
          <a:bodyPr/>
          <a:lstStyle/>
          <a:p>
            <a:r>
              <a:rPr lang="en-US" dirty="0"/>
              <a:t>The transistor is the workhorse of every electronic device.</a:t>
            </a:r>
          </a:p>
        </p:txBody>
      </p:sp>
      <p:grpSp>
        <p:nvGrpSpPr>
          <p:cNvPr id="36" name="Group 35"/>
          <p:cNvGrpSpPr/>
          <p:nvPr/>
        </p:nvGrpSpPr>
        <p:grpSpPr>
          <a:xfrm>
            <a:off x="533400" y="3352800"/>
            <a:ext cx="3546475" cy="2743200"/>
            <a:chOff x="533400" y="3352800"/>
            <a:chExt cx="3546475" cy="2743200"/>
          </a:xfrm>
        </p:grpSpPr>
        <p:grpSp>
          <p:nvGrpSpPr>
            <p:cNvPr id="5" name="Group 15"/>
            <p:cNvGrpSpPr>
              <a:grpSpLocks/>
            </p:cNvGrpSpPr>
            <p:nvPr/>
          </p:nvGrpSpPr>
          <p:grpSpPr bwMode="auto">
            <a:xfrm>
              <a:off x="533400" y="3581400"/>
              <a:ext cx="2362200" cy="2174875"/>
              <a:chOff x="2320" y="1696"/>
              <a:chExt cx="1208" cy="1112"/>
            </a:xfrm>
          </p:grpSpPr>
          <p:pic>
            <p:nvPicPr>
              <p:cNvPr id="9" name="Picture 16"/>
              <p:cNvPicPr>
                <a:picLocks noChangeArrowheads="1"/>
              </p:cNvPicPr>
              <p:nvPr/>
            </p:nvPicPr>
            <p:blipFill>
              <a:blip r:embed="rId4" cstate="print"/>
              <a:srcRect/>
              <a:stretch>
                <a:fillRect/>
              </a:stretch>
            </p:blipFill>
            <p:spPr bwMode="auto">
              <a:xfrm>
                <a:off x="2320" y="1696"/>
                <a:ext cx="1208" cy="1112"/>
              </a:xfrm>
              <a:prstGeom prst="rect">
                <a:avLst/>
              </a:prstGeom>
              <a:noFill/>
              <a:ln w="12700">
                <a:noFill/>
                <a:miter lim="800000"/>
                <a:headEnd/>
                <a:tailEnd/>
              </a:ln>
              <a:effectLst/>
            </p:spPr>
          </p:pic>
          <p:pic>
            <p:nvPicPr>
              <p:cNvPr id="10" name="Picture 17"/>
              <p:cNvPicPr>
                <a:picLocks noChangeArrowheads="1"/>
              </p:cNvPicPr>
              <p:nvPr/>
            </p:nvPicPr>
            <p:blipFill>
              <a:blip r:embed="rId5" cstate="print"/>
              <a:srcRect/>
              <a:stretch>
                <a:fillRect/>
              </a:stretch>
            </p:blipFill>
            <p:spPr bwMode="auto">
              <a:xfrm>
                <a:off x="2392" y="1888"/>
                <a:ext cx="1056" cy="728"/>
              </a:xfrm>
              <a:prstGeom prst="rect">
                <a:avLst/>
              </a:prstGeom>
              <a:noFill/>
              <a:ln w="12700">
                <a:noFill/>
                <a:miter lim="800000"/>
                <a:headEnd/>
                <a:tailEnd/>
              </a:ln>
              <a:effectLst/>
            </p:spPr>
          </p:pic>
        </p:grpSp>
        <p:sp>
          <p:nvSpPr>
            <p:cNvPr id="8" name="Text Box 20"/>
            <p:cNvSpPr txBox="1">
              <a:spLocks noChangeArrowheads="1"/>
            </p:cNvSpPr>
            <p:nvPr/>
          </p:nvSpPr>
          <p:spPr bwMode="auto">
            <a:xfrm>
              <a:off x="685800" y="5638800"/>
              <a:ext cx="3121025" cy="457200"/>
            </a:xfrm>
            <a:prstGeom prst="rect">
              <a:avLst/>
            </a:prstGeom>
            <a:noFill/>
            <a:ln w="12700">
              <a:noFill/>
              <a:miter lim="800000"/>
              <a:headEnd/>
              <a:tailEnd/>
            </a:ln>
            <a:effectLst/>
          </p:spPr>
          <p:txBody>
            <a:bodyPr wrap="none">
              <a:spAutoFit/>
            </a:bodyPr>
            <a:lstStyle/>
            <a:p>
              <a:r>
                <a:rPr lang="en-US" dirty="0">
                  <a:solidFill>
                    <a:schemeClr val="tx1"/>
                  </a:solidFill>
                </a:rPr>
                <a:t>Digital building blocks</a:t>
              </a:r>
            </a:p>
          </p:txBody>
        </p:sp>
        <p:grpSp>
          <p:nvGrpSpPr>
            <p:cNvPr id="27" name="Group 26"/>
            <p:cNvGrpSpPr/>
            <p:nvPr/>
          </p:nvGrpSpPr>
          <p:grpSpPr>
            <a:xfrm>
              <a:off x="2895600" y="3352800"/>
              <a:ext cx="1184275" cy="1838325"/>
              <a:chOff x="2895600" y="3276600"/>
              <a:chExt cx="1184275" cy="1838325"/>
            </a:xfrm>
          </p:grpSpPr>
          <p:sp>
            <p:nvSpPr>
              <p:cNvPr id="13" name="Freeform 72"/>
              <p:cNvSpPr>
                <a:spLocks/>
              </p:cNvSpPr>
              <p:nvPr/>
            </p:nvSpPr>
            <p:spPr bwMode="auto">
              <a:xfrm>
                <a:off x="3200400" y="3276600"/>
                <a:ext cx="523875" cy="438150"/>
              </a:xfrm>
              <a:custGeom>
                <a:avLst/>
                <a:gdLst/>
                <a:ahLst/>
                <a:cxnLst>
                  <a:cxn ang="0">
                    <a:pos x="0" y="0"/>
                  </a:cxn>
                  <a:cxn ang="0">
                    <a:pos x="0" y="138"/>
                  </a:cxn>
                  <a:cxn ang="0">
                    <a:pos x="95" y="138"/>
                  </a:cxn>
                  <a:cxn ang="0">
                    <a:pos x="165" y="70"/>
                  </a:cxn>
                  <a:cxn ang="0">
                    <a:pos x="97" y="0"/>
                  </a:cxn>
                  <a:cxn ang="0">
                    <a:pos x="0" y="0"/>
                  </a:cxn>
                </a:cxnLst>
                <a:rect l="0" t="0" r="r" b="b"/>
                <a:pathLst>
                  <a:path w="165" h="138">
                    <a:moveTo>
                      <a:pt x="0" y="0"/>
                    </a:moveTo>
                    <a:cubicBezTo>
                      <a:pt x="0" y="138"/>
                      <a:pt x="0" y="138"/>
                      <a:pt x="0" y="138"/>
                    </a:cubicBezTo>
                    <a:cubicBezTo>
                      <a:pt x="95" y="138"/>
                      <a:pt x="95" y="138"/>
                      <a:pt x="95" y="138"/>
                    </a:cubicBezTo>
                    <a:cubicBezTo>
                      <a:pt x="133" y="138"/>
                      <a:pt x="165" y="107"/>
                      <a:pt x="165" y="70"/>
                    </a:cubicBezTo>
                    <a:cubicBezTo>
                      <a:pt x="165" y="32"/>
                      <a:pt x="135" y="1"/>
                      <a:pt x="97" y="0"/>
                    </a:cubicBezTo>
                    <a:cubicBezTo>
                      <a:pt x="0" y="0"/>
                      <a:pt x="0" y="0"/>
                      <a:pt x="0" y="0"/>
                    </a:cubicBezTo>
                    <a:close/>
                  </a:path>
                </a:pathLst>
              </a:custGeom>
              <a:solidFill>
                <a:srgbClr val="FFFFFF"/>
              </a:solidFill>
              <a:ln w="25400" cap="flat">
                <a:solidFill>
                  <a:srgbClr val="000000"/>
                </a:solidFill>
                <a:prstDash val="solid"/>
                <a:miter lim="800000"/>
                <a:headEnd/>
                <a:tailEnd/>
              </a:ln>
            </p:spPr>
            <p:txBody>
              <a:bodyPr/>
              <a:lstStyle/>
              <a:p>
                <a:endParaRPr lang="en-US"/>
              </a:p>
            </p:txBody>
          </p:sp>
          <p:grpSp>
            <p:nvGrpSpPr>
              <p:cNvPr id="15" name="Group 77"/>
              <p:cNvGrpSpPr>
                <a:grpSpLocks/>
              </p:cNvGrpSpPr>
              <p:nvPr/>
            </p:nvGrpSpPr>
            <p:grpSpPr bwMode="auto">
              <a:xfrm>
                <a:off x="2895600" y="4724400"/>
                <a:ext cx="1184275" cy="390525"/>
                <a:chOff x="540" y="2761"/>
                <a:chExt cx="746" cy="246"/>
              </a:xfrm>
            </p:grpSpPr>
            <p:sp>
              <p:nvSpPr>
                <p:cNvPr id="16" name="Line 74"/>
                <p:cNvSpPr>
                  <a:spLocks noChangeShapeType="1"/>
                </p:cNvSpPr>
                <p:nvPr/>
              </p:nvSpPr>
              <p:spPr bwMode="auto">
                <a:xfrm flipH="1">
                  <a:off x="540" y="2885"/>
                  <a:ext cx="746" cy="1"/>
                </a:xfrm>
                <a:prstGeom prst="line">
                  <a:avLst/>
                </a:prstGeom>
                <a:noFill/>
                <a:ln w="12700">
                  <a:solidFill>
                    <a:srgbClr val="000000"/>
                  </a:solidFill>
                  <a:miter lim="800000"/>
                  <a:headEnd/>
                  <a:tailEnd/>
                </a:ln>
              </p:spPr>
              <p:txBody>
                <a:bodyPr/>
                <a:lstStyle/>
                <a:p>
                  <a:endParaRPr lang="en-US"/>
                </a:p>
              </p:txBody>
            </p:sp>
            <p:sp>
              <p:nvSpPr>
                <p:cNvPr id="17" name="Freeform 75"/>
                <p:cNvSpPr>
                  <a:spLocks/>
                </p:cNvSpPr>
                <p:nvPr/>
              </p:nvSpPr>
              <p:spPr bwMode="auto">
                <a:xfrm>
                  <a:off x="786" y="2761"/>
                  <a:ext cx="194" cy="246"/>
                </a:xfrm>
                <a:custGeom>
                  <a:avLst/>
                  <a:gdLst/>
                  <a:ahLst/>
                  <a:cxnLst>
                    <a:cxn ang="0">
                      <a:pos x="0" y="0"/>
                    </a:cxn>
                    <a:cxn ang="0">
                      <a:pos x="0" y="246"/>
                    </a:cxn>
                    <a:cxn ang="0">
                      <a:pos x="194" y="120"/>
                    </a:cxn>
                    <a:cxn ang="0">
                      <a:pos x="0" y="0"/>
                    </a:cxn>
                    <a:cxn ang="0">
                      <a:pos x="0" y="0"/>
                    </a:cxn>
                  </a:cxnLst>
                  <a:rect l="0" t="0" r="r" b="b"/>
                  <a:pathLst>
                    <a:path w="194" h="246">
                      <a:moveTo>
                        <a:pt x="0" y="0"/>
                      </a:moveTo>
                      <a:lnTo>
                        <a:pt x="0" y="246"/>
                      </a:lnTo>
                      <a:lnTo>
                        <a:pt x="194" y="120"/>
                      </a:lnTo>
                      <a:lnTo>
                        <a:pt x="0" y="0"/>
                      </a:lnTo>
                      <a:lnTo>
                        <a:pt x="0" y="0"/>
                      </a:lnTo>
                      <a:close/>
                    </a:path>
                  </a:pathLst>
                </a:custGeom>
                <a:solidFill>
                  <a:srgbClr val="FFFFFF"/>
                </a:solidFill>
                <a:ln w="25400" cap="flat">
                  <a:solidFill>
                    <a:srgbClr val="000000"/>
                  </a:solidFill>
                  <a:prstDash val="solid"/>
                  <a:miter lim="800000"/>
                  <a:headEnd/>
                  <a:tailEnd/>
                </a:ln>
              </p:spPr>
              <p:txBody>
                <a:bodyPr/>
                <a:lstStyle/>
                <a:p>
                  <a:endParaRPr lang="en-US"/>
                </a:p>
              </p:txBody>
            </p:sp>
            <p:sp>
              <p:nvSpPr>
                <p:cNvPr id="18" name="Oval 76"/>
                <p:cNvSpPr>
                  <a:spLocks noChangeArrowheads="1"/>
                </p:cNvSpPr>
                <p:nvPr/>
              </p:nvSpPr>
              <p:spPr bwMode="auto">
                <a:xfrm>
                  <a:off x="978" y="2845"/>
                  <a:ext cx="80" cy="80"/>
                </a:xfrm>
                <a:prstGeom prst="ellipse">
                  <a:avLst/>
                </a:prstGeom>
                <a:solidFill>
                  <a:srgbClr val="FFFFFF"/>
                </a:solidFill>
                <a:ln w="25400">
                  <a:solidFill>
                    <a:srgbClr val="000000"/>
                  </a:solidFill>
                  <a:miter lim="800000"/>
                  <a:headEnd/>
                  <a:tailEnd/>
                </a:ln>
              </p:spPr>
              <p:txBody>
                <a:bodyPr/>
                <a:lstStyle/>
                <a:p>
                  <a:endParaRPr lang="en-US"/>
                </a:p>
              </p:txBody>
            </p:sp>
          </p:grpSp>
          <p:sp>
            <p:nvSpPr>
              <p:cNvPr id="19" name="Oval 18"/>
              <p:cNvSpPr/>
              <p:nvPr/>
            </p:nvSpPr>
            <p:spPr bwMode="auto">
              <a:xfrm>
                <a:off x="2895600" y="3810000"/>
                <a:ext cx="914400" cy="914400"/>
              </a:xfrm>
              <a:prstGeom prst="ellipse">
                <a:avLst/>
              </a:prstGeom>
              <a:noFill/>
              <a:ln w="25400" cap="flat" cmpd="sng" algn="ctr">
                <a:solidFill>
                  <a:schemeClr val="tx1">
                    <a:lumMod val="65000"/>
                    <a:lumOff val="35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grpSp>
            <p:nvGrpSpPr>
              <p:cNvPr id="23" name="Group 33"/>
              <p:cNvGrpSpPr>
                <a:grpSpLocks/>
              </p:cNvGrpSpPr>
              <p:nvPr/>
            </p:nvGrpSpPr>
            <p:grpSpPr bwMode="auto">
              <a:xfrm>
                <a:off x="3124200" y="4038600"/>
                <a:ext cx="709613" cy="379413"/>
                <a:chOff x="4913" y="1641"/>
                <a:chExt cx="447" cy="239"/>
              </a:xfrm>
            </p:grpSpPr>
            <p:sp>
              <p:nvSpPr>
                <p:cNvPr id="24" name="Freeform 34"/>
                <p:cNvSpPr>
                  <a:spLocks/>
                </p:cNvSpPr>
                <p:nvPr/>
              </p:nvSpPr>
              <p:spPr bwMode="auto">
                <a:xfrm>
                  <a:off x="4913" y="1641"/>
                  <a:ext cx="284" cy="239"/>
                </a:xfrm>
                <a:custGeom>
                  <a:avLst/>
                  <a:gdLst/>
                  <a:ahLst/>
                  <a:cxnLst>
                    <a:cxn ang="0">
                      <a:pos x="0" y="0"/>
                    </a:cxn>
                    <a:cxn ang="0">
                      <a:pos x="0" y="173"/>
                    </a:cxn>
                    <a:cxn ang="0">
                      <a:pos x="119" y="172"/>
                    </a:cxn>
                    <a:cxn ang="0">
                      <a:pos x="206" y="87"/>
                    </a:cxn>
                    <a:cxn ang="0">
                      <a:pos x="122" y="0"/>
                    </a:cxn>
                    <a:cxn ang="0">
                      <a:pos x="0" y="0"/>
                    </a:cxn>
                  </a:cxnLst>
                  <a:rect l="0" t="0" r="r" b="b"/>
                  <a:pathLst>
                    <a:path w="206" h="173">
                      <a:moveTo>
                        <a:pt x="0" y="0"/>
                      </a:moveTo>
                      <a:cubicBezTo>
                        <a:pt x="0" y="173"/>
                        <a:pt x="0" y="173"/>
                        <a:pt x="0" y="173"/>
                      </a:cubicBezTo>
                      <a:cubicBezTo>
                        <a:pt x="119" y="172"/>
                        <a:pt x="119" y="172"/>
                        <a:pt x="119" y="172"/>
                      </a:cubicBezTo>
                      <a:cubicBezTo>
                        <a:pt x="167" y="172"/>
                        <a:pt x="206" y="134"/>
                        <a:pt x="206" y="87"/>
                      </a:cubicBezTo>
                      <a:cubicBezTo>
                        <a:pt x="206" y="40"/>
                        <a:pt x="169" y="1"/>
                        <a:pt x="122" y="0"/>
                      </a:cubicBezTo>
                      <a:cubicBezTo>
                        <a:pt x="0" y="0"/>
                        <a:pt x="0" y="0"/>
                        <a:pt x="0" y="0"/>
                      </a:cubicBezTo>
                      <a:close/>
                    </a:path>
                  </a:pathLst>
                </a:custGeom>
                <a:solidFill>
                  <a:srgbClr val="FFFFFF"/>
                </a:solidFill>
                <a:ln w="22225">
                  <a:solidFill>
                    <a:srgbClr val="000000"/>
                  </a:solidFill>
                  <a:prstDash val="solid"/>
                  <a:round/>
                  <a:headEnd/>
                  <a:tailEnd/>
                </a:ln>
              </p:spPr>
              <p:txBody>
                <a:bodyPr/>
                <a:lstStyle/>
                <a:p>
                  <a:endParaRPr lang="en-US"/>
                </a:p>
              </p:txBody>
            </p:sp>
            <p:sp>
              <p:nvSpPr>
                <p:cNvPr id="25" name="Oval 35"/>
                <p:cNvSpPr>
                  <a:spLocks noChangeArrowheads="1"/>
                </p:cNvSpPr>
                <p:nvPr/>
              </p:nvSpPr>
              <p:spPr bwMode="auto">
                <a:xfrm>
                  <a:off x="5197" y="1727"/>
                  <a:ext cx="69" cy="69"/>
                </a:xfrm>
                <a:prstGeom prst="ellipse">
                  <a:avLst/>
                </a:prstGeom>
                <a:solidFill>
                  <a:srgbClr val="FFFFFF"/>
                </a:solidFill>
                <a:ln w="22225">
                  <a:solidFill>
                    <a:srgbClr val="000000"/>
                  </a:solidFill>
                  <a:round/>
                  <a:headEnd/>
                  <a:tailEnd/>
                </a:ln>
              </p:spPr>
              <p:txBody>
                <a:bodyPr/>
                <a:lstStyle/>
                <a:p>
                  <a:endParaRPr lang="en-US"/>
                </a:p>
              </p:txBody>
            </p:sp>
            <p:sp>
              <p:nvSpPr>
                <p:cNvPr id="26" name="Line 36"/>
                <p:cNvSpPr>
                  <a:spLocks noChangeShapeType="1"/>
                </p:cNvSpPr>
                <p:nvPr/>
              </p:nvSpPr>
              <p:spPr bwMode="auto">
                <a:xfrm>
                  <a:off x="5266" y="1764"/>
                  <a:ext cx="94" cy="1"/>
                </a:xfrm>
                <a:prstGeom prst="line">
                  <a:avLst/>
                </a:prstGeom>
                <a:noFill/>
                <a:ln w="11113">
                  <a:solidFill>
                    <a:srgbClr val="000000"/>
                  </a:solidFill>
                  <a:round/>
                  <a:headEnd/>
                  <a:tailEnd/>
                </a:ln>
              </p:spPr>
              <p:txBody>
                <a:bodyPr/>
                <a:lstStyle/>
                <a:p>
                  <a:endParaRPr lang="en-US"/>
                </a:p>
              </p:txBody>
            </p:sp>
          </p:grpSp>
          <p:cxnSp>
            <p:nvCxnSpPr>
              <p:cNvPr id="28" name="Straight Connector 27"/>
              <p:cNvCxnSpPr/>
              <p:nvPr/>
            </p:nvCxnSpPr>
            <p:spPr bwMode="auto">
              <a:xfrm rot="10800000">
                <a:off x="2895600" y="4152900"/>
                <a:ext cx="228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10800000">
                <a:off x="2895601" y="4305300"/>
                <a:ext cx="228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grpSp>
      <p:grpSp>
        <p:nvGrpSpPr>
          <p:cNvPr id="34" name="Group 33"/>
          <p:cNvGrpSpPr/>
          <p:nvPr/>
        </p:nvGrpSpPr>
        <p:grpSpPr>
          <a:xfrm>
            <a:off x="5638800" y="3505200"/>
            <a:ext cx="3066217" cy="1143000"/>
            <a:chOff x="5638800" y="3429000"/>
            <a:chExt cx="3066217" cy="1143000"/>
          </a:xfrm>
        </p:grpSpPr>
        <p:sp>
          <p:nvSpPr>
            <p:cNvPr id="30" name="Oval 29"/>
            <p:cNvSpPr/>
            <p:nvPr/>
          </p:nvSpPr>
          <p:spPr bwMode="auto">
            <a:xfrm>
              <a:off x="5638800" y="3505200"/>
              <a:ext cx="990600" cy="1066800"/>
            </a:xfrm>
            <a:prstGeom prst="ellipse">
              <a:avLst/>
            </a:prstGeom>
            <a:noFill/>
            <a:ln w="25400"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5271FB"/>
                </a:solidFill>
                <a:effectLst/>
                <a:latin typeface="Arial" charset="0"/>
              </a:endParaRPr>
            </a:p>
          </p:txBody>
        </p:sp>
        <p:sp>
          <p:nvSpPr>
            <p:cNvPr id="31" name="TextBox 30"/>
            <p:cNvSpPr txBox="1"/>
            <p:nvPr/>
          </p:nvSpPr>
          <p:spPr>
            <a:xfrm>
              <a:off x="7162800" y="3429000"/>
              <a:ext cx="1542217" cy="769441"/>
            </a:xfrm>
            <a:prstGeom prst="rect">
              <a:avLst/>
            </a:prstGeom>
            <a:noFill/>
          </p:spPr>
          <p:txBody>
            <a:bodyPr wrap="none" rtlCol="0">
              <a:spAutoFit/>
            </a:bodyPr>
            <a:lstStyle/>
            <a:p>
              <a:r>
                <a:rPr lang="en-US" dirty="0"/>
                <a:t>Transistor</a:t>
              </a:r>
            </a:p>
            <a:p>
              <a:endParaRPr lang="en-US" sz="2000" dirty="0"/>
            </a:p>
          </p:txBody>
        </p:sp>
        <p:cxnSp>
          <p:nvCxnSpPr>
            <p:cNvPr id="37" name="Straight Arrow Connector 36"/>
            <p:cNvCxnSpPr>
              <a:endCxn id="31" idx="1"/>
            </p:cNvCxnSpPr>
            <p:nvPr/>
          </p:nvCxnSpPr>
          <p:spPr bwMode="auto">
            <a:xfrm flipV="1">
              <a:off x="6553200" y="3813721"/>
              <a:ext cx="609600" cy="7248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sp>
        <p:nvSpPr>
          <p:cNvPr id="35" name="TextBox 34"/>
          <p:cNvSpPr txBox="1"/>
          <p:nvPr/>
        </p:nvSpPr>
        <p:spPr>
          <a:xfrm>
            <a:off x="304800" y="1295400"/>
            <a:ext cx="2578463" cy="646331"/>
          </a:xfrm>
          <a:prstGeom prst="rect">
            <a:avLst/>
          </a:prstGeom>
          <a:noFill/>
        </p:spPr>
        <p:txBody>
          <a:bodyPr wrap="none" rtlCol="0">
            <a:spAutoFit/>
          </a:bodyPr>
          <a:lstStyle/>
          <a:p>
            <a:r>
              <a:rPr lang="en-US" sz="3600" dirty="0">
                <a:solidFill>
                  <a:srgbClr val="063DE8"/>
                </a:solidFill>
              </a:rPr>
              <a:t>Transistors: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What is a Transistor?</a:t>
            </a:r>
          </a:p>
        </p:txBody>
      </p:sp>
      <p:sp>
        <p:nvSpPr>
          <p:cNvPr id="35843" name="Content Placeholder 2"/>
          <p:cNvSpPr>
            <a:spLocks noGrp="1"/>
          </p:cNvSpPr>
          <p:nvPr>
            <p:ph idx="1"/>
          </p:nvPr>
        </p:nvSpPr>
        <p:spPr>
          <a:xfrm>
            <a:off x="609600" y="1447800"/>
            <a:ext cx="7924800" cy="4800600"/>
          </a:xfrm>
        </p:spPr>
        <p:txBody>
          <a:bodyPr/>
          <a:lstStyle/>
          <a:p>
            <a:r>
              <a:rPr lang="en-US" sz="2800" dirty="0"/>
              <a:t>Electronic, solid-state device that can amplify an electric signal:</a:t>
            </a:r>
          </a:p>
          <a:p>
            <a:pPr lvl="1"/>
            <a:r>
              <a:rPr lang="en-US" sz="2400" dirty="0" err="1"/>
              <a:t>V</a:t>
            </a:r>
            <a:r>
              <a:rPr lang="en-US" sz="2400" baseline="-25000" dirty="0" err="1"/>
              <a:t>out</a:t>
            </a:r>
            <a:r>
              <a:rPr lang="en-US" sz="2400" dirty="0"/>
              <a:t> &gt; V</a:t>
            </a:r>
            <a:r>
              <a:rPr lang="en-US" sz="2400" baseline="-25000" dirty="0"/>
              <a:t>in</a:t>
            </a:r>
          </a:p>
          <a:p>
            <a:pPr lvl="1"/>
            <a:r>
              <a:rPr lang="en-US" sz="2400" dirty="0" err="1"/>
              <a:t>Power</a:t>
            </a:r>
            <a:r>
              <a:rPr lang="en-US" sz="2400" baseline="-25000" dirty="0" err="1"/>
              <a:t>out</a:t>
            </a:r>
            <a:r>
              <a:rPr lang="en-US" sz="2400" dirty="0"/>
              <a:t> &gt; </a:t>
            </a:r>
            <a:r>
              <a:rPr lang="en-US" sz="2400" dirty="0" err="1"/>
              <a:t>Power</a:t>
            </a:r>
            <a:r>
              <a:rPr lang="en-US" sz="2400" baseline="-25000" dirty="0" err="1"/>
              <a:t>in</a:t>
            </a:r>
            <a:endParaRPr lang="en-US" sz="2400" baseline="-25000" dirty="0"/>
          </a:p>
          <a:p>
            <a:pPr lvl="1"/>
            <a:endParaRPr lang="en-US" sz="2400" baseline="-25000" dirty="0"/>
          </a:p>
          <a:p>
            <a:pPr lvl="1"/>
            <a:endParaRPr lang="en-US" sz="2400" baseline="-25000" dirty="0"/>
          </a:p>
          <a:p>
            <a:pPr lvl="1"/>
            <a:endParaRPr lang="en-US" sz="2400" baseline="-25000" dirty="0"/>
          </a:p>
          <a:p>
            <a:pPr lvl="1"/>
            <a:endParaRPr lang="en-US" sz="2400" baseline="-25000" dirty="0"/>
          </a:p>
          <a:p>
            <a:pPr lvl="1"/>
            <a:endParaRPr lang="en-US" sz="2400" baseline="-25000" dirty="0"/>
          </a:p>
          <a:p>
            <a:endParaRPr lang="en-US" sz="2400" baseline="-25000" dirty="0"/>
          </a:p>
          <a:p>
            <a:endParaRPr lang="en-US" sz="2400" baseline="-25000" dirty="0"/>
          </a:p>
          <a:p>
            <a:endParaRPr lang="en-US" sz="2400" baseline="-25000" dirty="0"/>
          </a:p>
          <a:p>
            <a:endParaRPr lang="en-US" sz="2400" baseline="-25000" dirty="0"/>
          </a:p>
          <a:p>
            <a:pPr marL="0" indent="0">
              <a:buNone/>
            </a:pPr>
            <a:r>
              <a:rPr lang="en-US" sz="2400" dirty="0"/>
              <a:t>  </a:t>
            </a:r>
          </a:p>
        </p:txBody>
      </p:sp>
      <p:grpSp>
        <p:nvGrpSpPr>
          <p:cNvPr id="2" name="Group 4"/>
          <p:cNvGrpSpPr>
            <a:grpSpLocks/>
          </p:cNvGrpSpPr>
          <p:nvPr/>
        </p:nvGrpSpPr>
        <p:grpSpPr bwMode="auto">
          <a:xfrm>
            <a:off x="1905000" y="3886200"/>
            <a:ext cx="5416550" cy="2090738"/>
            <a:chOff x="347664" y="1947863"/>
            <a:chExt cx="7978270" cy="3243262"/>
          </a:xfrm>
        </p:grpSpPr>
        <p:sp>
          <p:nvSpPr>
            <p:cNvPr id="36894" name="Freeform 3"/>
            <p:cNvSpPr>
              <a:spLocks/>
            </p:cNvSpPr>
            <p:nvPr/>
          </p:nvSpPr>
          <p:spPr bwMode="auto">
            <a:xfrm>
              <a:off x="5713413" y="2611438"/>
              <a:ext cx="706437" cy="1962150"/>
            </a:xfrm>
            <a:custGeom>
              <a:avLst/>
              <a:gdLst>
                <a:gd name="T0" fmla="*/ 0 w 480"/>
                <a:gd name="T1" fmla="*/ 2147483647 h 474"/>
                <a:gd name="T2" fmla="*/ 2147483647 w 480"/>
                <a:gd name="T3" fmla="*/ 2147483647 h 474"/>
                <a:gd name="T4" fmla="*/ 2147483647 w 480"/>
                <a:gd name="T5" fmla="*/ 2147483647 h 474"/>
                <a:gd name="T6" fmla="*/ 2147483647 w 480"/>
                <a:gd name="T7" fmla="*/ 0 h 474"/>
                <a:gd name="T8" fmla="*/ 2147483647 w 480"/>
                <a:gd name="T9" fmla="*/ 2147483647 h 474"/>
                <a:gd name="T10" fmla="*/ 2147483647 w 480"/>
                <a:gd name="T11" fmla="*/ 2147483647 h 474"/>
                <a:gd name="T12" fmla="*/ 2147483647 w 480"/>
                <a:gd name="T13" fmla="*/ 2147483647 h 474"/>
                <a:gd name="T14" fmla="*/ 2147483647 w 480"/>
                <a:gd name="T15" fmla="*/ 2147483647 h 474"/>
                <a:gd name="T16" fmla="*/ 2147483647 w 480"/>
                <a:gd name="T17" fmla="*/ 0 h 474"/>
                <a:gd name="T18" fmla="*/ 2147483647 w 480"/>
                <a:gd name="T19" fmla="*/ 2147483647 h 474"/>
                <a:gd name="T20" fmla="*/ 2147483647 w 480"/>
                <a:gd name="T21" fmla="*/ 2147483647 h 474"/>
                <a:gd name="T22" fmla="*/ 2147483647 w 480"/>
                <a:gd name="T23" fmla="*/ 2147483647 h 474"/>
                <a:gd name="T24" fmla="*/ 2147483647 w 480"/>
                <a:gd name="T25" fmla="*/ 2147483647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0"/>
                <a:gd name="T40" fmla="*/ 0 h 474"/>
                <a:gd name="T41" fmla="*/ 480 w 480"/>
                <a:gd name="T42" fmla="*/ 474 h 4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0" h="474">
                  <a:moveTo>
                    <a:pt x="0" y="240"/>
                  </a:moveTo>
                  <a:cubicBezTo>
                    <a:pt x="11" y="186"/>
                    <a:pt x="22" y="131"/>
                    <a:pt x="34" y="77"/>
                  </a:cubicBezTo>
                  <a:cubicBezTo>
                    <a:pt x="39" y="54"/>
                    <a:pt x="33" y="23"/>
                    <a:pt x="51" y="9"/>
                  </a:cubicBezTo>
                  <a:cubicBezTo>
                    <a:pt x="60" y="2"/>
                    <a:pt x="74" y="3"/>
                    <a:pt x="86" y="0"/>
                  </a:cubicBezTo>
                  <a:cubicBezTo>
                    <a:pt x="159" y="44"/>
                    <a:pt x="140" y="56"/>
                    <a:pt x="154" y="137"/>
                  </a:cubicBezTo>
                  <a:cubicBezTo>
                    <a:pt x="164" y="200"/>
                    <a:pt x="179" y="263"/>
                    <a:pt x="189" y="326"/>
                  </a:cubicBezTo>
                  <a:cubicBezTo>
                    <a:pt x="190" y="343"/>
                    <a:pt x="174" y="458"/>
                    <a:pt x="231" y="471"/>
                  </a:cubicBezTo>
                  <a:cubicBezTo>
                    <a:pt x="246" y="474"/>
                    <a:pt x="260" y="460"/>
                    <a:pt x="274" y="454"/>
                  </a:cubicBezTo>
                  <a:cubicBezTo>
                    <a:pt x="367" y="317"/>
                    <a:pt x="255" y="134"/>
                    <a:pt x="343" y="0"/>
                  </a:cubicBezTo>
                  <a:cubicBezTo>
                    <a:pt x="404" y="21"/>
                    <a:pt x="410" y="74"/>
                    <a:pt x="429" y="129"/>
                  </a:cubicBezTo>
                  <a:cubicBezTo>
                    <a:pt x="435" y="177"/>
                    <a:pt x="437" y="209"/>
                    <a:pt x="463" y="249"/>
                  </a:cubicBezTo>
                  <a:cubicBezTo>
                    <a:pt x="466" y="257"/>
                    <a:pt x="469" y="266"/>
                    <a:pt x="471" y="274"/>
                  </a:cubicBezTo>
                  <a:cubicBezTo>
                    <a:pt x="474" y="286"/>
                    <a:pt x="480" y="309"/>
                    <a:pt x="480" y="309"/>
                  </a:cubicBezTo>
                </a:path>
              </a:pathLst>
            </a:custGeom>
            <a:noFill/>
            <a:ln w="28575" cap="flat" cmpd="sng">
              <a:solidFill>
                <a:srgbClr val="0101A4"/>
              </a:solidFill>
              <a:prstDash val="solid"/>
              <a:round/>
              <a:headEnd type="none" w="med" len="med"/>
              <a:tailEnd type="none" w="med" len="med"/>
            </a:ln>
          </p:spPr>
          <p:txBody>
            <a:bodyPr wrap="none" anchor="ctr"/>
            <a:lstStyle/>
            <a:p>
              <a:endParaRPr lang="en-US"/>
            </a:p>
          </p:txBody>
        </p:sp>
        <p:grpSp>
          <p:nvGrpSpPr>
            <p:cNvPr id="3" name="Group 4"/>
            <p:cNvGrpSpPr>
              <a:grpSpLocks/>
            </p:cNvGrpSpPr>
            <p:nvPr/>
          </p:nvGrpSpPr>
          <p:grpSpPr bwMode="auto">
            <a:xfrm>
              <a:off x="347664" y="4137024"/>
              <a:ext cx="1665288" cy="847725"/>
              <a:chOff x="184" y="1079"/>
              <a:chExt cx="1049" cy="534"/>
            </a:xfrm>
          </p:grpSpPr>
          <p:sp>
            <p:nvSpPr>
              <p:cNvPr id="36932" name="Text Box 5"/>
              <p:cNvSpPr txBox="1">
                <a:spLocks noChangeArrowheads="1"/>
              </p:cNvSpPr>
              <p:nvPr/>
            </p:nvSpPr>
            <p:spPr bwMode="auto">
              <a:xfrm>
                <a:off x="711" y="1079"/>
                <a:ext cx="522" cy="301"/>
              </a:xfrm>
              <a:prstGeom prst="rect">
                <a:avLst/>
              </a:prstGeom>
              <a:noFill/>
              <a:ln w="3175">
                <a:noFill/>
                <a:miter lim="800000"/>
                <a:headEnd/>
                <a:tailEnd/>
              </a:ln>
            </p:spPr>
            <p:txBody>
              <a:bodyPr wrap="none">
                <a:spAutoFit/>
              </a:bodyPr>
              <a:lstStyle/>
              <a:p>
                <a:r>
                  <a:rPr lang="en-US" sz="1400">
                    <a:latin typeface="Helvetica" pitchFamily="34" charset="0"/>
                  </a:rPr>
                  <a:t>Mike</a:t>
                </a:r>
              </a:p>
            </p:txBody>
          </p:sp>
          <p:sp>
            <p:nvSpPr>
              <p:cNvPr id="36933" name="Freeform 6"/>
              <p:cNvSpPr>
                <a:spLocks/>
              </p:cNvSpPr>
              <p:nvPr/>
            </p:nvSpPr>
            <p:spPr bwMode="auto">
              <a:xfrm>
                <a:off x="212" y="1126"/>
                <a:ext cx="445" cy="173"/>
              </a:xfrm>
              <a:custGeom>
                <a:avLst/>
                <a:gdLst>
                  <a:gd name="T0" fmla="*/ 0 w 480"/>
                  <a:gd name="T1" fmla="*/ 0 h 474"/>
                  <a:gd name="T2" fmla="*/ 6 w 480"/>
                  <a:gd name="T3" fmla="*/ 0 h 474"/>
                  <a:gd name="T4" fmla="*/ 6 w 480"/>
                  <a:gd name="T5" fmla="*/ 0 h 474"/>
                  <a:gd name="T6" fmla="*/ 12 w 480"/>
                  <a:gd name="T7" fmla="*/ 0 h 474"/>
                  <a:gd name="T8" fmla="*/ 19 w 480"/>
                  <a:gd name="T9" fmla="*/ 0 h 474"/>
                  <a:gd name="T10" fmla="*/ 25 w 480"/>
                  <a:gd name="T11" fmla="*/ 0 h 474"/>
                  <a:gd name="T12" fmla="*/ 30 w 480"/>
                  <a:gd name="T13" fmla="*/ 0 h 474"/>
                  <a:gd name="T14" fmla="*/ 36 w 480"/>
                  <a:gd name="T15" fmla="*/ 0 h 474"/>
                  <a:gd name="T16" fmla="*/ 45 w 480"/>
                  <a:gd name="T17" fmla="*/ 0 h 474"/>
                  <a:gd name="T18" fmla="*/ 56 w 480"/>
                  <a:gd name="T19" fmla="*/ 0 h 474"/>
                  <a:gd name="T20" fmla="*/ 60 w 480"/>
                  <a:gd name="T21" fmla="*/ 0 h 474"/>
                  <a:gd name="T22" fmla="*/ 61 w 480"/>
                  <a:gd name="T23" fmla="*/ 0 h 474"/>
                  <a:gd name="T24" fmla="*/ 63 w 480"/>
                  <a:gd name="T25" fmla="*/ 0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0"/>
                  <a:gd name="T40" fmla="*/ 0 h 474"/>
                  <a:gd name="T41" fmla="*/ 480 w 480"/>
                  <a:gd name="T42" fmla="*/ 474 h 4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0" h="474">
                    <a:moveTo>
                      <a:pt x="0" y="240"/>
                    </a:moveTo>
                    <a:cubicBezTo>
                      <a:pt x="11" y="186"/>
                      <a:pt x="22" y="131"/>
                      <a:pt x="34" y="77"/>
                    </a:cubicBezTo>
                    <a:cubicBezTo>
                      <a:pt x="39" y="54"/>
                      <a:pt x="33" y="23"/>
                      <a:pt x="51" y="9"/>
                    </a:cubicBezTo>
                    <a:cubicBezTo>
                      <a:pt x="60" y="2"/>
                      <a:pt x="74" y="3"/>
                      <a:pt x="86" y="0"/>
                    </a:cubicBezTo>
                    <a:cubicBezTo>
                      <a:pt x="159" y="44"/>
                      <a:pt x="140" y="56"/>
                      <a:pt x="154" y="137"/>
                    </a:cubicBezTo>
                    <a:cubicBezTo>
                      <a:pt x="164" y="200"/>
                      <a:pt x="179" y="263"/>
                      <a:pt x="189" y="326"/>
                    </a:cubicBezTo>
                    <a:cubicBezTo>
                      <a:pt x="190" y="343"/>
                      <a:pt x="174" y="458"/>
                      <a:pt x="231" y="471"/>
                    </a:cubicBezTo>
                    <a:cubicBezTo>
                      <a:pt x="246" y="474"/>
                      <a:pt x="260" y="460"/>
                      <a:pt x="274" y="454"/>
                    </a:cubicBezTo>
                    <a:cubicBezTo>
                      <a:pt x="367" y="317"/>
                      <a:pt x="255" y="134"/>
                      <a:pt x="343" y="0"/>
                    </a:cubicBezTo>
                    <a:cubicBezTo>
                      <a:pt x="404" y="21"/>
                      <a:pt x="410" y="74"/>
                      <a:pt x="429" y="129"/>
                    </a:cubicBezTo>
                    <a:cubicBezTo>
                      <a:pt x="435" y="177"/>
                      <a:pt x="437" y="209"/>
                      <a:pt x="463" y="249"/>
                    </a:cubicBezTo>
                    <a:cubicBezTo>
                      <a:pt x="466" y="257"/>
                      <a:pt x="469" y="266"/>
                      <a:pt x="471" y="274"/>
                    </a:cubicBezTo>
                    <a:cubicBezTo>
                      <a:pt x="474" y="286"/>
                      <a:pt x="480" y="309"/>
                      <a:pt x="480" y="309"/>
                    </a:cubicBezTo>
                  </a:path>
                </a:pathLst>
              </a:custGeom>
              <a:noFill/>
              <a:ln w="28575" cap="flat" cmpd="sng">
                <a:solidFill>
                  <a:schemeClr val="folHlink"/>
                </a:solidFill>
                <a:prstDash val="solid"/>
                <a:round/>
                <a:headEnd type="none" w="med" len="med"/>
                <a:tailEnd type="none" w="med" len="med"/>
              </a:ln>
            </p:spPr>
            <p:txBody>
              <a:bodyPr wrap="none" anchor="ctr"/>
              <a:lstStyle/>
              <a:p>
                <a:endParaRPr lang="en-US"/>
              </a:p>
            </p:txBody>
          </p:sp>
          <p:sp>
            <p:nvSpPr>
              <p:cNvPr id="36934" name="Rectangle 7"/>
              <p:cNvSpPr>
                <a:spLocks noChangeArrowheads="1"/>
              </p:cNvSpPr>
              <p:nvPr/>
            </p:nvSpPr>
            <p:spPr bwMode="auto">
              <a:xfrm rot="10800000">
                <a:off x="184" y="1312"/>
                <a:ext cx="65" cy="301"/>
              </a:xfrm>
              <a:prstGeom prst="rect">
                <a:avLst/>
              </a:prstGeom>
              <a:noFill/>
              <a:ln w="9525">
                <a:noFill/>
                <a:miter lim="800000"/>
                <a:headEnd/>
                <a:tailEnd/>
              </a:ln>
            </p:spPr>
            <p:txBody>
              <a:bodyPr wrap="none" lIns="0" tIns="0" rIns="0" bIns="0">
                <a:spAutoFit/>
              </a:bodyPr>
              <a:lstStyle/>
              <a:p>
                <a:r>
                  <a:rPr lang="en-US" sz="2000" dirty="0">
                    <a:solidFill>
                      <a:srgbClr val="000000"/>
                    </a:solidFill>
                    <a:latin typeface="Arial" charset="0"/>
                  </a:rPr>
                  <a:t> </a:t>
                </a:r>
                <a:endParaRPr lang="en-US" sz="1100" dirty="0">
                  <a:latin typeface="Helvetica" pitchFamily="34" charset="0"/>
                </a:endParaRPr>
              </a:p>
            </p:txBody>
          </p:sp>
        </p:grpSp>
        <p:sp>
          <p:nvSpPr>
            <p:cNvPr id="36896" name="Line 8"/>
            <p:cNvSpPr>
              <a:spLocks noChangeShapeType="1"/>
            </p:cNvSpPr>
            <p:nvPr/>
          </p:nvSpPr>
          <p:spPr bwMode="auto">
            <a:xfrm flipV="1">
              <a:off x="3089275" y="2209800"/>
              <a:ext cx="0" cy="842963"/>
            </a:xfrm>
            <a:prstGeom prst="line">
              <a:avLst/>
            </a:prstGeom>
            <a:noFill/>
            <a:ln w="38100">
              <a:solidFill>
                <a:schemeClr val="tx1"/>
              </a:solidFill>
              <a:round/>
              <a:headEnd/>
              <a:tailEnd/>
            </a:ln>
          </p:spPr>
          <p:txBody>
            <a:bodyPr wrap="none" anchor="ctr"/>
            <a:lstStyle/>
            <a:p>
              <a:endParaRPr lang="en-US"/>
            </a:p>
          </p:txBody>
        </p:sp>
        <p:sp>
          <p:nvSpPr>
            <p:cNvPr id="36897" name="Line 9"/>
            <p:cNvSpPr>
              <a:spLocks noChangeShapeType="1"/>
            </p:cNvSpPr>
            <p:nvPr/>
          </p:nvSpPr>
          <p:spPr bwMode="auto">
            <a:xfrm>
              <a:off x="4462463" y="2195513"/>
              <a:ext cx="0" cy="898525"/>
            </a:xfrm>
            <a:prstGeom prst="line">
              <a:avLst/>
            </a:prstGeom>
            <a:noFill/>
            <a:ln w="38100">
              <a:solidFill>
                <a:schemeClr val="tx1"/>
              </a:solidFill>
              <a:round/>
              <a:headEnd/>
              <a:tailEnd/>
            </a:ln>
          </p:spPr>
          <p:txBody>
            <a:bodyPr wrap="none" anchor="ctr"/>
            <a:lstStyle/>
            <a:p>
              <a:endParaRPr lang="en-US"/>
            </a:p>
          </p:txBody>
        </p:sp>
        <p:sp>
          <p:nvSpPr>
            <p:cNvPr id="36898" name="Rectangle 10"/>
            <p:cNvSpPr>
              <a:spLocks noChangeArrowheads="1"/>
            </p:cNvSpPr>
            <p:nvPr/>
          </p:nvSpPr>
          <p:spPr bwMode="auto">
            <a:xfrm>
              <a:off x="4327525" y="3081338"/>
              <a:ext cx="271463" cy="612775"/>
            </a:xfrm>
            <a:prstGeom prst="rect">
              <a:avLst/>
            </a:prstGeom>
            <a:noFill/>
            <a:ln w="28575">
              <a:solidFill>
                <a:schemeClr val="tx1"/>
              </a:solidFill>
              <a:miter lim="800000"/>
              <a:headEnd/>
              <a:tailEnd/>
            </a:ln>
          </p:spPr>
          <p:txBody>
            <a:bodyPr wrap="none" anchor="ctr"/>
            <a:lstStyle/>
            <a:p>
              <a:endParaRPr lang="en-US" sz="1100"/>
            </a:p>
          </p:txBody>
        </p:sp>
        <p:sp>
          <p:nvSpPr>
            <p:cNvPr id="36899" name="Line 11"/>
            <p:cNvSpPr>
              <a:spLocks noChangeShapeType="1"/>
            </p:cNvSpPr>
            <p:nvPr/>
          </p:nvSpPr>
          <p:spPr bwMode="auto">
            <a:xfrm>
              <a:off x="4464050" y="3692525"/>
              <a:ext cx="0" cy="1116013"/>
            </a:xfrm>
            <a:prstGeom prst="line">
              <a:avLst/>
            </a:prstGeom>
            <a:noFill/>
            <a:ln w="38100">
              <a:solidFill>
                <a:schemeClr val="tx1"/>
              </a:solidFill>
              <a:round/>
              <a:headEnd/>
              <a:tailEnd/>
            </a:ln>
          </p:spPr>
          <p:txBody>
            <a:bodyPr wrap="none" anchor="ctr"/>
            <a:lstStyle/>
            <a:p>
              <a:endParaRPr lang="en-US"/>
            </a:p>
          </p:txBody>
        </p:sp>
        <p:sp>
          <p:nvSpPr>
            <p:cNvPr id="36900" name="Line 12"/>
            <p:cNvSpPr>
              <a:spLocks noChangeShapeType="1"/>
            </p:cNvSpPr>
            <p:nvPr/>
          </p:nvSpPr>
          <p:spPr bwMode="auto">
            <a:xfrm flipH="1">
              <a:off x="2809875" y="4794250"/>
              <a:ext cx="1639888" cy="0"/>
            </a:xfrm>
            <a:prstGeom prst="line">
              <a:avLst/>
            </a:prstGeom>
            <a:noFill/>
            <a:ln w="38100">
              <a:solidFill>
                <a:schemeClr val="tx1"/>
              </a:solidFill>
              <a:round/>
              <a:headEnd/>
              <a:tailEnd/>
            </a:ln>
          </p:spPr>
          <p:txBody>
            <a:bodyPr wrap="none" anchor="ctr"/>
            <a:lstStyle/>
            <a:p>
              <a:endParaRPr lang="en-US"/>
            </a:p>
          </p:txBody>
        </p:sp>
        <p:sp>
          <p:nvSpPr>
            <p:cNvPr id="36901" name="Line 13"/>
            <p:cNvSpPr>
              <a:spLocks noChangeShapeType="1"/>
            </p:cNvSpPr>
            <p:nvPr/>
          </p:nvSpPr>
          <p:spPr bwMode="auto">
            <a:xfrm>
              <a:off x="2792413" y="4673600"/>
              <a:ext cx="0" cy="271463"/>
            </a:xfrm>
            <a:prstGeom prst="line">
              <a:avLst/>
            </a:prstGeom>
            <a:noFill/>
            <a:ln w="38100">
              <a:solidFill>
                <a:schemeClr val="tx1"/>
              </a:solidFill>
              <a:round/>
              <a:headEnd/>
              <a:tailEnd/>
            </a:ln>
          </p:spPr>
          <p:txBody>
            <a:bodyPr wrap="none" anchor="ctr"/>
            <a:lstStyle/>
            <a:p>
              <a:endParaRPr lang="en-US"/>
            </a:p>
          </p:txBody>
        </p:sp>
        <p:sp>
          <p:nvSpPr>
            <p:cNvPr id="36902" name="Line 14"/>
            <p:cNvSpPr>
              <a:spLocks noChangeShapeType="1"/>
            </p:cNvSpPr>
            <p:nvPr/>
          </p:nvSpPr>
          <p:spPr bwMode="auto">
            <a:xfrm>
              <a:off x="2657475" y="4483100"/>
              <a:ext cx="0" cy="708025"/>
            </a:xfrm>
            <a:prstGeom prst="line">
              <a:avLst/>
            </a:prstGeom>
            <a:noFill/>
            <a:ln w="38100">
              <a:solidFill>
                <a:schemeClr val="tx1"/>
              </a:solidFill>
              <a:round/>
              <a:headEnd/>
              <a:tailEnd/>
            </a:ln>
          </p:spPr>
          <p:txBody>
            <a:bodyPr wrap="none" anchor="ctr"/>
            <a:lstStyle/>
            <a:p>
              <a:endParaRPr lang="en-US"/>
            </a:p>
          </p:txBody>
        </p:sp>
        <p:sp>
          <p:nvSpPr>
            <p:cNvPr id="36903" name="Line 15"/>
            <p:cNvSpPr>
              <a:spLocks noChangeShapeType="1"/>
            </p:cNvSpPr>
            <p:nvPr/>
          </p:nvSpPr>
          <p:spPr bwMode="auto">
            <a:xfrm flipH="1">
              <a:off x="1922463" y="4811713"/>
              <a:ext cx="711200" cy="0"/>
            </a:xfrm>
            <a:prstGeom prst="line">
              <a:avLst/>
            </a:prstGeom>
            <a:noFill/>
            <a:ln w="38100">
              <a:solidFill>
                <a:schemeClr val="tx1"/>
              </a:solidFill>
              <a:round/>
              <a:headEnd/>
              <a:tailEnd/>
            </a:ln>
          </p:spPr>
          <p:txBody>
            <a:bodyPr wrap="none" anchor="ctr"/>
            <a:lstStyle/>
            <a:p>
              <a:endParaRPr lang="en-US"/>
            </a:p>
          </p:txBody>
        </p:sp>
        <p:sp>
          <p:nvSpPr>
            <p:cNvPr id="36904" name="Line 16"/>
            <p:cNvSpPr>
              <a:spLocks noChangeShapeType="1"/>
            </p:cNvSpPr>
            <p:nvPr/>
          </p:nvSpPr>
          <p:spPr bwMode="auto">
            <a:xfrm flipV="1">
              <a:off x="1951038" y="4117975"/>
              <a:ext cx="0" cy="693738"/>
            </a:xfrm>
            <a:prstGeom prst="line">
              <a:avLst/>
            </a:prstGeom>
            <a:noFill/>
            <a:ln w="38100">
              <a:solidFill>
                <a:schemeClr val="tx1"/>
              </a:solidFill>
              <a:round/>
              <a:headEnd/>
              <a:tailEnd/>
            </a:ln>
          </p:spPr>
          <p:txBody>
            <a:bodyPr wrap="none" anchor="ctr"/>
            <a:lstStyle/>
            <a:p>
              <a:endParaRPr lang="en-US"/>
            </a:p>
          </p:txBody>
        </p:sp>
        <p:sp>
          <p:nvSpPr>
            <p:cNvPr id="36905" name="Line 17"/>
            <p:cNvSpPr>
              <a:spLocks noChangeShapeType="1"/>
            </p:cNvSpPr>
            <p:nvPr/>
          </p:nvSpPr>
          <p:spPr bwMode="auto">
            <a:xfrm flipV="1">
              <a:off x="1935163" y="3352800"/>
              <a:ext cx="0" cy="546100"/>
            </a:xfrm>
            <a:prstGeom prst="line">
              <a:avLst/>
            </a:prstGeom>
            <a:noFill/>
            <a:ln w="38100">
              <a:solidFill>
                <a:schemeClr val="tx1"/>
              </a:solidFill>
              <a:round/>
              <a:headEnd/>
              <a:tailEnd/>
            </a:ln>
          </p:spPr>
          <p:txBody>
            <a:bodyPr wrap="none" anchor="ctr"/>
            <a:lstStyle/>
            <a:p>
              <a:endParaRPr lang="en-US"/>
            </a:p>
          </p:txBody>
        </p:sp>
        <p:sp>
          <p:nvSpPr>
            <p:cNvPr id="36906" name="Line 18"/>
            <p:cNvSpPr>
              <a:spLocks noChangeShapeType="1"/>
            </p:cNvSpPr>
            <p:nvPr/>
          </p:nvSpPr>
          <p:spPr bwMode="auto">
            <a:xfrm flipH="1">
              <a:off x="1909763" y="3338513"/>
              <a:ext cx="768350" cy="0"/>
            </a:xfrm>
            <a:prstGeom prst="line">
              <a:avLst/>
            </a:prstGeom>
            <a:noFill/>
            <a:ln w="38100">
              <a:solidFill>
                <a:schemeClr val="tx1"/>
              </a:solidFill>
              <a:round/>
              <a:headEnd/>
              <a:tailEnd/>
            </a:ln>
          </p:spPr>
          <p:txBody>
            <a:bodyPr wrap="none" anchor="ctr"/>
            <a:lstStyle/>
            <a:p>
              <a:endParaRPr lang="en-US"/>
            </a:p>
          </p:txBody>
        </p:sp>
        <p:sp>
          <p:nvSpPr>
            <p:cNvPr id="36907" name="Line 19"/>
            <p:cNvSpPr>
              <a:spLocks noChangeShapeType="1"/>
            </p:cNvSpPr>
            <p:nvPr/>
          </p:nvSpPr>
          <p:spPr bwMode="auto">
            <a:xfrm>
              <a:off x="3094038" y="3705225"/>
              <a:ext cx="0" cy="1103313"/>
            </a:xfrm>
            <a:prstGeom prst="line">
              <a:avLst/>
            </a:prstGeom>
            <a:noFill/>
            <a:ln w="38100">
              <a:solidFill>
                <a:schemeClr val="tx1"/>
              </a:solidFill>
              <a:round/>
              <a:headEnd/>
              <a:tailEnd/>
            </a:ln>
          </p:spPr>
          <p:txBody>
            <a:bodyPr wrap="none" anchor="ctr"/>
            <a:lstStyle/>
            <a:p>
              <a:endParaRPr lang="en-US"/>
            </a:p>
          </p:txBody>
        </p:sp>
        <p:sp>
          <p:nvSpPr>
            <p:cNvPr id="36908" name="Line 20"/>
            <p:cNvSpPr>
              <a:spLocks noChangeShapeType="1"/>
            </p:cNvSpPr>
            <p:nvPr/>
          </p:nvSpPr>
          <p:spPr bwMode="auto">
            <a:xfrm>
              <a:off x="3673475" y="1947863"/>
              <a:ext cx="0" cy="531812"/>
            </a:xfrm>
            <a:prstGeom prst="line">
              <a:avLst/>
            </a:prstGeom>
            <a:noFill/>
            <a:ln w="38100">
              <a:solidFill>
                <a:schemeClr val="tx1"/>
              </a:solidFill>
              <a:round/>
              <a:headEnd/>
              <a:tailEnd/>
            </a:ln>
          </p:spPr>
          <p:txBody>
            <a:bodyPr wrap="none" anchor="ctr"/>
            <a:lstStyle/>
            <a:p>
              <a:endParaRPr lang="en-US"/>
            </a:p>
          </p:txBody>
        </p:sp>
        <p:sp>
          <p:nvSpPr>
            <p:cNvPr id="36909" name="Line 21"/>
            <p:cNvSpPr>
              <a:spLocks noChangeShapeType="1"/>
            </p:cNvSpPr>
            <p:nvPr/>
          </p:nvSpPr>
          <p:spPr bwMode="auto">
            <a:xfrm>
              <a:off x="3768725" y="2000250"/>
              <a:ext cx="0" cy="352425"/>
            </a:xfrm>
            <a:prstGeom prst="line">
              <a:avLst/>
            </a:prstGeom>
            <a:noFill/>
            <a:ln w="38100">
              <a:solidFill>
                <a:schemeClr val="tx1"/>
              </a:solidFill>
              <a:round/>
              <a:headEnd/>
              <a:tailEnd/>
            </a:ln>
          </p:spPr>
          <p:txBody>
            <a:bodyPr wrap="none" anchor="ctr"/>
            <a:lstStyle/>
            <a:p>
              <a:endParaRPr lang="en-US"/>
            </a:p>
          </p:txBody>
        </p:sp>
        <p:sp>
          <p:nvSpPr>
            <p:cNvPr id="36910" name="Line 22"/>
            <p:cNvSpPr>
              <a:spLocks noChangeShapeType="1"/>
            </p:cNvSpPr>
            <p:nvPr/>
          </p:nvSpPr>
          <p:spPr bwMode="auto">
            <a:xfrm>
              <a:off x="3089275" y="2209800"/>
              <a:ext cx="584200" cy="0"/>
            </a:xfrm>
            <a:prstGeom prst="line">
              <a:avLst/>
            </a:prstGeom>
            <a:noFill/>
            <a:ln w="38100">
              <a:solidFill>
                <a:schemeClr val="tx1"/>
              </a:solidFill>
              <a:round/>
              <a:headEnd/>
              <a:tailEnd/>
            </a:ln>
          </p:spPr>
          <p:txBody>
            <a:bodyPr wrap="none" anchor="ctr"/>
            <a:lstStyle/>
            <a:p>
              <a:endParaRPr lang="en-US"/>
            </a:p>
          </p:txBody>
        </p:sp>
        <p:sp>
          <p:nvSpPr>
            <p:cNvPr id="36911" name="Line 23"/>
            <p:cNvSpPr>
              <a:spLocks noChangeShapeType="1"/>
            </p:cNvSpPr>
            <p:nvPr/>
          </p:nvSpPr>
          <p:spPr bwMode="auto">
            <a:xfrm>
              <a:off x="3783013" y="2181225"/>
              <a:ext cx="693737" cy="0"/>
            </a:xfrm>
            <a:prstGeom prst="line">
              <a:avLst/>
            </a:prstGeom>
            <a:noFill/>
            <a:ln w="38100">
              <a:solidFill>
                <a:schemeClr val="tx1"/>
              </a:solidFill>
              <a:round/>
              <a:headEnd/>
              <a:tailEnd/>
            </a:ln>
          </p:spPr>
          <p:txBody>
            <a:bodyPr wrap="none" anchor="ctr"/>
            <a:lstStyle/>
            <a:p>
              <a:endParaRPr lang="en-US"/>
            </a:p>
          </p:txBody>
        </p:sp>
        <p:sp>
          <p:nvSpPr>
            <p:cNvPr id="36912" name="Oval 24"/>
            <p:cNvSpPr>
              <a:spLocks noChangeArrowheads="1"/>
            </p:cNvSpPr>
            <p:nvPr/>
          </p:nvSpPr>
          <p:spPr bwMode="auto">
            <a:xfrm>
              <a:off x="1771650" y="3913188"/>
              <a:ext cx="246063" cy="246062"/>
            </a:xfrm>
            <a:prstGeom prst="ellipse">
              <a:avLst/>
            </a:prstGeom>
            <a:solidFill>
              <a:schemeClr val="accent1"/>
            </a:solidFill>
            <a:ln w="28575">
              <a:solidFill>
                <a:schemeClr val="tx1"/>
              </a:solidFill>
              <a:round/>
              <a:headEnd/>
              <a:tailEnd/>
            </a:ln>
          </p:spPr>
          <p:txBody>
            <a:bodyPr wrap="none" anchor="ctr"/>
            <a:lstStyle/>
            <a:p>
              <a:endParaRPr lang="en-US" sz="1100"/>
            </a:p>
          </p:txBody>
        </p:sp>
        <p:sp>
          <p:nvSpPr>
            <p:cNvPr id="36913" name="Line 25"/>
            <p:cNvSpPr>
              <a:spLocks noChangeShapeType="1"/>
            </p:cNvSpPr>
            <p:nvPr/>
          </p:nvSpPr>
          <p:spPr bwMode="auto">
            <a:xfrm>
              <a:off x="1749425" y="3883025"/>
              <a:ext cx="0" cy="312738"/>
            </a:xfrm>
            <a:prstGeom prst="line">
              <a:avLst/>
            </a:prstGeom>
            <a:noFill/>
            <a:ln w="28575">
              <a:solidFill>
                <a:schemeClr val="tx1"/>
              </a:solidFill>
              <a:round/>
              <a:headEnd/>
              <a:tailEnd/>
            </a:ln>
          </p:spPr>
          <p:txBody>
            <a:bodyPr wrap="none" anchor="ctr"/>
            <a:lstStyle/>
            <a:p>
              <a:endParaRPr lang="en-US"/>
            </a:p>
          </p:txBody>
        </p:sp>
        <p:sp>
          <p:nvSpPr>
            <p:cNvPr id="36914" name="Line 26"/>
            <p:cNvSpPr>
              <a:spLocks noChangeShapeType="1"/>
            </p:cNvSpPr>
            <p:nvPr/>
          </p:nvSpPr>
          <p:spPr bwMode="auto">
            <a:xfrm flipV="1">
              <a:off x="4586288" y="2906713"/>
              <a:ext cx="298450" cy="173037"/>
            </a:xfrm>
            <a:prstGeom prst="line">
              <a:avLst/>
            </a:prstGeom>
            <a:noFill/>
            <a:ln w="28575">
              <a:solidFill>
                <a:schemeClr val="tx1"/>
              </a:solidFill>
              <a:round/>
              <a:headEnd/>
              <a:tailEnd/>
            </a:ln>
          </p:spPr>
          <p:txBody>
            <a:bodyPr wrap="none" anchor="ctr"/>
            <a:lstStyle/>
            <a:p>
              <a:endParaRPr lang="en-US"/>
            </a:p>
          </p:txBody>
        </p:sp>
        <p:sp>
          <p:nvSpPr>
            <p:cNvPr id="36915" name="Line 27"/>
            <p:cNvSpPr>
              <a:spLocks noChangeShapeType="1"/>
            </p:cNvSpPr>
            <p:nvPr/>
          </p:nvSpPr>
          <p:spPr bwMode="auto">
            <a:xfrm>
              <a:off x="4613275" y="3692525"/>
              <a:ext cx="271463" cy="80963"/>
            </a:xfrm>
            <a:prstGeom prst="line">
              <a:avLst/>
            </a:prstGeom>
            <a:noFill/>
            <a:ln w="28575">
              <a:solidFill>
                <a:schemeClr val="tx1"/>
              </a:solidFill>
              <a:round/>
              <a:headEnd/>
              <a:tailEnd/>
            </a:ln>
          </p:spPr>
          <p:txBody>
            <a:bodyPr wrap="none" anchor="ctr"/>
            <a:lstStyle/>
            <a:p>
              <a:endParaRPr lang="en-US"/>
            </a:p>
          </p:txBody>
        </p:sp>
        <p:sp>
          <p:nvSpPr>
            <p:cNvPr id="36916" name="Line 28"/>
            <p:cNvSpPr>
              <a:spLocks noChangeShapeType="1"/>
            </p:cNvSpPr>
            <p:nvPr/>
          </p:nvSpPr>
          <p:spPr bwMode="auto">
            <a:xfrm>
              <a:off x="4857750" y="2903538"/>
              <a:ext cx="0" cy="869950"/>
            </a:xfrm>
            <a:prstGeom prst="line">
              <a:avLst/>
            </a:prstGeom>
            <a:noFill/>
            <a:ln w="28575">
              <a:solidFill>
                <a:schemeClr val="tx1"/>
              </a:solidFill>
              <a:round/>
              <a:headEnd/>
              <a:tailEnd/>
            </a:ln>
          </p:spPr>
          <p:txBody>
            <a:bodyPr wrap="none" anchor="ctr"/>
            <a:lstStyle/>
            <a:p>
              <a:endParaRPr lang="en-US"/>
            </a:p>
          </p:txBody>
        </p:sp>
        <p:sp>
          <p:nvSpPr>
            <p:cNvPr id="36917" name="Line 29"/>
            <p:cNvSpPr>
              <a:spLocks noChangeShapeType="1"/>
            </p:cNvSpPr>
            <p:nvPr/>
          </p:nvSpPr>
          <p:spPr bwMode="auto">
            <a:xfrm flipV="1">
              <a:off x="4967288" y="2876550"/>
              <a:ext cx="366712" cy="257175"/>
            </a:xfrm>
            <a:prstGeom prst="line">
              <a:avLst/>
            </a:prstGeom>
            <a:noFill/>
            <a:ln w="28575">
              <a:solidFill>
                <a:schemeClr val="tx1"/>
              </a:solidFill>
              <a:round/>
              <a:headEnd/>
              <a:tailEnd/>
            </a:ln>
          </p:spPr>
          <p:txBody>
            <a:bodyPr wrap="none" anchor="ctr"/>
            <a:lstStyle/>
            <a:p>
              <a:endParaRPr lang="en-US"/>
            </a:p>
          </p:txBody>
        </p:sp>
        <p:sp>
          <p:nvSpPr>
            <p:cNvPr id="36918" name="Line 30"/>
            <p:cNvSpPr>
              <a:spLocks noChangeShapeType="1"/>
            </p:cNvSpPr>
            <p:nvPr/>
          </p:nvSpPr>
          <p:spPr bwMode="auto">
            <a:xfrm>
              <a:off x="4953000" y="3365500"/>
              <a:ext cx="449263" cy="0"/>
            </a:xfrm>
            <a:prstGeom prst="line">
              <a:avLst/>
            </a:prstGeom>
            <a:noFill/>
            <a:ln w="28575">
              <a:solidFill>
                <a:schemeClr val="tx1"/>
              </a:solidFill>
              <a:round/>
              <a:headEnd/>
              <a:tailEnd/>
            </a:ln>
          </p:spPr>
          <p:txBody>
            <a:bodyPr wrap="none" anchor="ctr"/>
            <a:lstStyle/>
            <a:p>
              <a:endParaRPr lang="en-US"/>
            </a:p>
          </p:txBody>
        </p:sp>
        <p:sp>
          <p:nvSpPr>
            <p:cNvPr id="36919" name="Line 31"/>
            <p:cNvSpPr>
              <a:spLocks noChangeShapeType="1"/>
            </p:cNvSpPr>
            <p:nvPr/>
          </p:nvSpPr>
          <p:spPr bwMode="auto">
            <a:xfrm>
              <a:off x="4994275" y="3651250"/>
              <a:ext cx="307975" cy="177800"/>
            </a:xfrm>
            <a:prstGeom prst="line">
              <a:avLst/>
            </a:prstGeom>
            <a:noFill/>
            <a:ln w="28575">
              <a:solidFill>
                <a:schemeClr val="tx1"/>
              </a:solidFill>
              <a:round/>
              <a:headEnd/>
              <a:tailEnd/>
            </a:ln>
          </p:spPr>
          <p:txBody>
            <a:bodyPr wrap="none" anchor="ctr"/>
            <a:lstStyle/>
            <a:p>
              <a:endParaRPr lang="en-US"/>
            </a:p>
          </p:txBody>
        </p:sp>
        <p:sp>
          <p:nvSpPr>
            <p:cNvPr id="36920" name="Line 32"/>
            <p:cNvSpPr>
              <a:spLocks noChangeShapeType="1"/>
            </p:cNvSpPr>
            <p:nvPr/>
          </p:nvSpPr>
          <p:spPr bwMode="auto">
            <a:xfrm>
              <a:off x="3251200" y="3652838"/>
              <a:ext cx="0" cy="666750"/>
            </a:xfrm>
            <a:prstGeom prst="line">
              <a:avLst/>
            </a:prstGeom>
            <a:noFill/>
            <a:ln w="28575">
              <a:solidFill>
                <a:schemeClr val="tx1"/>
              </a:solidFill>
              <a:round/>
              <a:headEnd/>
              <a:tailEnd type="triangle" w="med" len="med"/>
            </a:ln>
          </p:spPr>
          <p:txBody>
            <a:bodyPr wrap="none" anchor="ctr"/>
            <a:lstStyle/>
            <a:p>
              <a:endParaRPr lang="en-US"/>
            </a:p>
          </p:txBody>
        </p:sp>
        <p:sp>
          <p:nvSpPr>
            <p:cNvPr id="36921" name="Line 33"/>
            <p:cNvSpPr>
              <a:spLocks noChangeShapeType="1"/>
            </p:cNvSpPr>
            <p:nvPr/>
          </p:nvSpPr>
          <p:spPr bwMode="auto">
            <a:xfrm rot="-5400000">
              <a:off x="2551907" y="3350419"/>
              <a:ext cx="639762" cy="0"/>
            </a:xfrm>
            <a:prstGeom prst="line">
              <a:avLst/>
            </a:prstGeom>
            <a:noFill/>
            <a:ln w="50800">
              <a:solidFill>
                <a:srgbClr val="FF0000"/>
              </a:solidFill>
              <a:round/>
              <a:headEnd/>
              <a:tailEnd/>
            </a:ln>
          </p:spPr>
          <p:txBody>
            <a:bodyPr/>
            <a:lstStyle/>
            <a:p>
              <a:endParaRPr lang="en-US"/>
            </a:p>
          </p:txBody>
        </p:sp>
        <p:sp>
          <p:nvSpPr>
            <p:cNvPr id="36922" name="Line 34"/>
            <p:cNvSpPr>
              <a:spLocks noChangeShapeType="1"/>
            </p:cNvSpPr>
            <p:nvPr/>
          </p:nvSpPr>
          <p:spPr bwMode="auto">
            <a:xfrm rot="-5400000">
              <a:off x="2548731" y="3347244"/>
              <a:ext cx="344488" cy="0"/>
            </a:xfrm>
            <a:prstGeom prst="line">
              <a:avLst/>
            </a:prstGeom>
            <a:noFill/>
            <a:ln w="50800">
              <a:solidFill>
                <a:srgbClr val="FF0000"/>
              </a:solidFill>
              <a:round/>
              <a:headEnd/>
              <a:tailEnd/>
            </a:ln>
          </p:spPr>
          <p:txBody>
            <a:bodyPr/>
            <a:lstStyle/>
            <a:p>
              <a:endParaRPr lang="en-US"/>
            </a:p>
          </p:txBody>
        </p:sp>
        <p:sp>
          <p:nvSpPr>
            <p:cNvPr id="36923" name="Line 35"/>
            <p:cNvSpPr>
              <a:spLocks noChangeShapeType="1"/>
            </p:cNvSpPr>
            <p:nvPr/>
          </p:nvSpPr>
          <p:spPr bwMode="auto">
            <a:xfrm rot="16200000" flipV="1">
              <a:off x="2636838" y="3263900"/>
              <a:ext cx="0" cy="165100"/>
            </a:xfrm>
            <a:prstGeom prst="line">
              <a:avLst/>
            </a:prstGeom>
            <a:noFill/>
            <a:ln w="50800">
              <a:solidFill>
                <a:srgbClr val="FF0000"/>
              </a:solidFill>
              <a:round/>
              <a:headEnd/>
              <a:tailEnd/>
            </a:ln>
          </p:spPr>
          <p:txBody>
            <a:bodyPr/>
            <a:lstStyle/>
            <a:p>
              <a:endParaRPr lang="en-US"/>
            </a:p>
          </p:txBody>
        </p:sp>
        <p:sp>
          <p:nvSpPr>
            <p:cNvPr id="36924" name="Line 36"/>
            <p:cNvSpPr>
              <a:spLocks noChangeShapeType="1"/>
            </p:cNvSpPr>
            <p:nvPr/>
          </p:nvSpPr>
          <p:spPr bwMode="auto">
            <a:xfrm rot="-5400000">
              <a:off x="2977356" y="3382169"/>
              <a:ext cx="1588" cy="215900"/>
            </a:xfrm>
            <a:prstGeom prst="line">
              <a:avLst/>
            </a:prstGeom>
            <a:noFill/>
            <a:ln w="50800">
              <a:solidFill>
                <a:srgbClr val="FF0000"/>
              </a:solidFill>
              <a:round/>
              <a:headEnd/>
              <a:tailEnd/>
            </a:ln>
          </p:spPr>
          <p:txBody>
            <a:bodyPr/>
            <a:lstStyle/>
            <a:p>
              <a:endParaRPr lang="en-US"/>
            </a:p>
          </p:txBody>
        </p:sp>
        <p:sp>
          <p:nvSpPr>
            <p:cNvPr id="36925" name="Line 37"/>
            <p:cNvSpPr>
              <a:spLocks noChangeShapeType="1"/>
            </p:cNvSpPr>
            <p:nvPr/>
          </p:nvSpPr>
          <p:spPr bwMode="auto">
            <a:xfrm rot="16200000" flipH="1">
              <a:off x="2923382" y="3652044"/>
              <a:ext cx="323850" cy="1587"/>
            </a:xfrm>
            <a:prstGeom prst="line">
              <a:avLst/>
            </a:prstGeom>
            <a:noFill/>
            <a:ln w="50800">
              <a:solidFill>
                <a:srgbClr val="FF0000"/>
              </a:solidFill>
              <a:round/>
              <a:headEnd/>
              <a:tailEnd/>
            </a:ln>
          </p:spPr>
          <p:txBody>
            <a:bodyPr/>
            <a:lstStyle/>
            <a:p>
              <a:endParaRPr lang="en-US"/>
            </a:p>
          </p:txBody>
        </p:sp>
        <p:sp>
          <p:nvSpPr>
            <p:cNvPr id="36926" name="Line 38"/>
            <p:cNvSpPr>
              <a:spLocks noChangeShapeType="1"/>
            </p:cNvSpPr>
            <p:nvPr/>
          </p:nvSpPr>
          <p:spPr bwMode="auto">
            <a:xfrm rot="-5400000">
              <a:off x="2977356" y="3072607"/>
              <a:ext cx="1587" cy="215900"/>
            </a:xfrm>
            <a:prstGeom prst="line">
              <a:avLst/>
            </a:prstGeom>
            <a:noFill/>
            <a:ln w="50800">
              <a:solidFill>
                <a:srgbClr val="FF0000"/>
              </a:solidFill>
              <a:round/>
              <a:headEnd/>
              <a:tailEnd/>
            </a:ln>
          </p:spPr>
          <p:txBody>
            <a:bodyPr/>
            <a:lstStyle/>
            <a:p>
              <a:endParaRPr lang="en-US"/>
            </a:p>
          </p:txBody>
        </p:sp>
        <p:sp>
          <p:nvSpPr>
            <p:cNvPr id="36927" name="Line 39"/>
            <p:cNvSpPr>
              <a:spLocks noChangeShapeType="1"/>
            </p:cNvSpPr>
            <p:nvPr/>
          </p:nvSpPr>
          <p:spPr bwMode="auto">
            <a:xfrm rot="-5400000">
              <a:off x="2951957" y="3048794"/>
              <a:ext cx="266700" cy="1587"/>
            </a:xfrm>
            <a:prstGeom prst="line">
              <a:avLst/>
            </a:prstGeom>
            <a:noFill/>
            <a:ln w="50800">
              <a:solidFill>
                <a:srgbClr val="FF0000"/>
              </a:solidFill>
              <a:round/>
              <a:headEnd/>
              <a:tailEnd/>
            </a:ln>
          </p:spPr>
          <p:txBody>
            <a:bodyPr/>
            <a:lstStyle/>
            <a:p>
              <a:endParaRPr lang="en-US"/>
            </a:p>
          </p:txBody>
        </p:sp>
        <p:sp>
          <p:nvSpPr>
            <p:cNvPr id="36928" name="Line 40"/>
            <p:cNvSpPr>
              <a:spLocks noChangeShapeType="1"/>
            </p:cNvSpPr>
            <p:nvPr/>
          </p:nvSpPr>
          <p:spPr bwMode="auto">
            <a:xfrm rot="5400000" flipH="1">
              <a:off x="3346450" y="3381375"/>
              <a:ext cx="1631950" cy="0"/>
            </a:xfrm>
            <a:prstGeom prst="line">
              <a:avLst/>
            </a:prstGeom>
            <a:noFill/>
            <a:ln w="28575">
              <a:solidFill>
                <a:srgbClr val="0101A4"/>
              </a:solidFill>
              <a:round/>
              <a:headEnd/>
              <a:tailEnd type="triangle" w="med" len="med"/>
            </a:ln>
          </p:spPr>
          <p:txBody>
            <a:bodyPr/>
            <a:lstStyle/>
            <a:p>
              <a:endParaRPr lang="en-US"/>
            </a:p>
          </p:txBody>
        </p:sp>
        <p:sp>
          <p:nvSpPr>
            <p:cNvPr id="36929" name="Text Box 41"/>
            <p:cNvSpPr txBox="1">
              <a:spLocks noChangeArrowheads="1"/>
            </p:cNvSpPr>
            <p:nvPr/>
          </p:nvSpPr>
          <p:spPr bwMode="auto">
            <a:xfrm>
              <a:off x="3603625" y="3116264"/>
              <a:ext cx="574170" cy="572927"/>
            </a:xfrm>
            <a:prstGeom prst="rect">
              <a:avLst/>
            </a:prstGeom>
            <a:noFill/>
            <a:ln w="12700">
              <a:noFill/>
              <a:miter lim="800000"/>
              <a:headEnd/>
              <a:tailEnd/>
            </a:ln>
          </p:spPr>
          <p:txBody>
            <a:bodyPr wrap="none">
              <a:spAutoFit/>
            </a:bodyPr>
            <a:lstStyle/>
            <a:p>
              <a:r>
                <a:rPr lang="en-US" sz="1800" b="1">
                  <a:solidFill>
                    <a:schemeClr val="folHlink"/>
                  </a:solidFill>
                  <a:latin typeface="Helvetica" pitchFamily="34" charset="0"/>
                </a:rPr>
                <a:t>Id</a:t>
              </a:r>
            </a:p>
          </p:txBody>
        </p:sp>
        <p:sp>
          <p:nvSpPr>
            <p:cNvPr id="36930" name="Text Box 42"/>
            <p:cNvSpPr txBox="1">
              <a:spLocks noChangeArrowheads="1"/>
            </p:cNvSpPr>
            <p:nvPr/>
          </p:nvSpPr>
          <p:spPr bwMode="auto">
            <a:xfrm>
              <a:off x="771525" y="3365500"/>
              <a:ext cx="779569" cy="405823"/>
            </a:xfrm>
            <a:prstGeom prst="rect">
              <a:avLst/>
            </a:prstGeom>
            <a:noFill/>
            <a:ln w="12700">
              <a:noFill/>
              <a:miter lim="800000"/>
              <a:headEnd/>
              <a:tailEnd/>
            </a:ln>
          </p:spPr>
          <p:txBody>
            <a:bodyPr wrap="none">
              <a:spAutoFit/>
            </a:bodyPr>
            <a:lstStyle/>
            <a:p>
              <a:r>
                <a:rPr lang="en-US" sz="1100" b="1">
                  <a:solidFill>
                    <a:schemeClr val="folHlink"/>
                  </a:solidFill>
                  <a:latin typeface="Helvetica" pitchFamily="34" charset="0"/>
                </a:rPr>
                <a:t>input</a:t>
              </a:r>
            </a:p>
          </p:txBody>
        </p:sp>
        <p:sp>
          <p:nvSpPr>
            <p:cNvPr id="36931" name="Text Box 43"/>
            <p:cNvSpPr txBox="1">
              <a:spLocks noChangeArrowheads="1"/>
            </p:cNvSpPr>
            <p:nvPr/>
          </p:nvSpPr>
          <p:spPr bwMode="auto">
            <a:xfrm>
              <a:off x="6646863" y="3278188"/>
              <a:ext cx="1679071" cy="716159"/>
            </a:xfrm>
            <a:prstGeom prst="rect">
              <a:avLst/>
            </a:prstGeom>
            <a:noFill/>
            <a:ln w="12700">
              <a:noFill/>
              <a:miter lim="800000"/>
              <a:headEnd/>
              <a:tailEnd/>
            </a:ln>
          </p:spPr>
          <p:txBody>
            <a:bodyPr wrap="none">
              <a:spAutoFit/>
            </a:bodyPr>
            <a:lstStyle/>
            <a:p>
              <a:r>
                <a:rPr lang="en-US" sz="2400" b="1">
                  <a:solidFill>
                    <a:srgbClr val="0101A4"/>
                  </a:solidFill>
                  <a:latin typeface="Helvetica" pitchFamily="34" charset="0"/>
                </a:rPr>
                <a:t>output</a:t>
              </a:r>
            </a:p>
          </p:txBody>
        </p:sp>
      </p:grpSp>
      <p:grpSp>
        <p:nvGrpSpPr>
          <p:cNvPr id="4" name="Group 12"/>
          <p:cNvGrpSpPr>
            <a:grpSpLocks/>
          </p:cNvGrpSpPr>
          <p:nvPr/>
        </p:nvGrpSpPr>
        <p:grpSpPr bwMode="auto">
          <a:xfrm rot="-5400000">
            <a:off x="5169693" y="2831307"/>
            <a:ext cx="1719263" cy="1238250"/>
            <a:chOff x="837" y="1435"/>
            <a:chExt cx="1662" cy="1247"/>
          </a:xfrm>
        </p:grpSpPr>
        <p:sp>
          <p:nvSpPr>
            <p:cNvPr id="36881" name="Line 13"/>
            <p:cNvSpPr>
              <a:spLocks noChangeShapeType="1"/>
            </p:cNvSpPr>
            <p:nvPr/>
          </p:nvSpPr>
          <p:spPr bwMode="auto">
            <a:xfrm>
              <a:off x="1262" y="2141"/>
              <a:ext cx="712" cy="1"/>
            </a:xfrm>
            <a:prstGeom prst="line">
              <a:avLst/>
            </a:prstGeom>
            <a:noFill/>
            <a:ln w="50800">
              <a:solidFill>
                <a:srgbClr val="FF0000"/>
              </a:solidFill>
              <a:round/>
              <a:headEnd/>
              <a:tailEnd/>
            </a:ln>
          </p:spPr>
          <p:txBody>
            <a:bodyPr/>
            <a:lstStyle/>
            <a:p>
              <a:endParaRPr lang="en-US"/>
            </a:p>
          </p:txBody>
        </p:sp>
        <p:sp>
          <p:nvSpPr>
            <p:cNvPr id="36882" name="Line 14"/>
            <p:cNvSpPr>
              <a:spLocks noChangeShapeType="1"/>
            </p:cNvSpPr>
            <p:nvPr/>
          </p:nvSpPr>
          <p:spPr bwMode="auto">
            <a:xfrm>
              <a:off x="1430" y="1973"/>
              <a:ext cx="384" cy="1"/>
            </a:xfrm>
            <a:prstGeom prst="line">
              <a:avLst/>
            </a:prstGeom>
            <a:noFill/>
            <a:ln w="50800">
              <a:solidFill>
                <a:srgbClr val="FF0000"/>
              </a:solidFill>
              <a:round/>
              <a:headEnd/>
              <a:tailEnd/>
            </a:ln>
          </p:spPr>
          <p:txBody>
            <a:bodyPr/>
            <a:lstStyle/>
            <a:p>
              <a:endParaRPr lang="en-US"/>
            </a:p>
          </p:txBody>
        </p:sp>
        <p:sp>
          <p:nvSpPr>
            <p:cNvPr id="36883" name="Line 15"/>
            <p:cNvSpPr>
              <a:spLocks noChangeShapeType="1"/>
            </p:cNvSpPr>
            <p:nvPr/>
          </p:nvSpPr>
          <p:spPr bwMode="auto">
            <a:xfrm flipV="1">
              <a:off x="1622" y="1789"/>
              <a:ext cx="1" cy="184"/>
            </a:xfrm>
            <a:prstGeom prst="line">
              <a:avLst/>
            </a:prstGeom>
            <a:noFill/>
            <a:ln w="50800">
              <a:solidFill>
                <a:srgbClr val="FF0000"/>
              </a:solidFill>
              <a:round/>
              <a:headEnd/>
              <a:tailEnd/>
            </a:ln>
          </p:spPr>
          <p:txBody>
            <a:bodyPr/>
            <a:lstStyle/>
            <a:p>
              <a:endParaRPr lang="en-US"/>
            </a:p>
          </p:txBody>
        </p:sp>
        <p:sp>
          <p:nvSpPr>
            <p:cNvPr id="36884" name="Line 16"/>
            <p:cNvSpPr>
              <a:spLocks noChangeShapeType="1"/>
            </p:cNvSpPr>
            <p:nvPr/>
          </p:nvSpPr>
          <p:spPr bwMode="auto">
            <a:xfrm>
              <a:off x="1462" y="2141"/>
              <a:ext cx="1" cy="240"/>
            </a:xfrm>
            <a:prstGeom prst="line">
              <a:avLst/>
            </a:prstGeom>
            <a:noFill/>
            <a:ln w="50800">
              <a:solidFill>
                <a:srgbClr val="FF0000"/>
              </a:solidFill>
              <a:round/>
              <a:headEnd/>
              <a:tailEnd/>
            </a:ln>
          </p:spPr>
          <p:txBody>
            <a:bodyPr/>
            <a:lstStyle/>
            <a:p>
              <a:endParaRPr lang="en-US"/>
            </a:p>
          </p:txBody>
        </p:sp>
        <p:sp>
          <p:nvSpPr>
            <p:cNvPr id="36885" name="Line 17"/>
            <p:cNvSpPr>
              <a:spLocks noChangeShapeType="1"/>
            </p:cNvSpPr>
            <p:nvPr/>
          </p:nvSpPr>
          <p:spPr bwMode="auto">
            <a:xfrm flipH="1">
              <a:off x="1102" y="2381"/>
              <a:ext cx="360" cy="1"/>
            </a:xfrm>
            <a:prstGeom prst="line">
              <a:avLst/>
            </a:prstGeom>
            <a:noFill/>
            <a:ln w="50800">
              <a:solidFill>
                <a:srgbClr val="FF0000"/>
              </a:solidFill>
              <a:round/>
              <a:headEnd/>
              <a:tailEnd/>
            </a:ln>
          </p:spPr>
          <p:txBody>
            <a:bodyPr/>
            <a:lstStyle/>
            <a:p>
              <a:endParaRPr lang="en-US"/>
            </a:p>
          </p:txBody>
        </p:sp>
        <p:sp>
          <p:nvSpPr>
            <p:cNvPr id="36886" name="Line 18"/>
            <p:cNvSpPr>
              <a:spLocks noChangeShapeType="1"/>
            </p:cNvSpPr>
            <p:nvPr/>
          </p:nvSpPr>
          <p:spPr bwMode="auto">
            <a:xfrm>
              <a:off x="1806" y="2141"/>
              <a:ext cx="1" cy="240"/>
            </a:xfrm>
            <a:prstGeom prst="line">
              <a:avLst/>
            </a:prstGeom>
            <a:noFill/>
            <a:ln w="50800">
              <a:solidFill>
                <a:srgbClr val="FF0000"/>
              </a:solidFill>
              <a:round/>
              <a:headEnd/>
              <a:tailEnd/>
            </a:ln>
          </p:spPr>
          <p:txBody>
            <a:bodyPr/>
            <a:lstStyle/>
            <a:p>
              <a:endParaRPr lang="en-US"/>
            </a:p>
          </p:txBody>
        </p:sp>
        <p:sp>
          <p:nvSpPr>
            <p:cNvPr id="36887" name="Line 19"/>
            <p:cNvSpPr>
              <a:spLocks noChangeShapeType="1"/>
            </p:cNvSpPr>
            <p:nvPr/>
          </p:nvSpPr>
          <p:spPr bwMode="auto">
            <a:xfrm>
              <a:off x="1806" y="2381"/>
              <a:ext cx="296" cy="1"/>
            </a:xfrm>
            <a:prstGeom prst="line">
              <a:avLst/>
            </a:prstGeom>
            <a:noFill/>
            <a:ln w="50800">
              <a:solidFill>
                <a:srgbClr val="FF0000"/>
              </a:solidFill>
              <a:round/>
              <a:headEnd/>
              <a:tailEnd/>
            </a:ln>
          </p:spPr>
          <p:txBody>
            <a:bodyPr/>
            <a:lstStyle/>
            <a:p>
              <a:endParaRPr lang="en-US"/>
            </a:p>
          </p:txBody>
        </p:sp>
        <p:sp>
          <p:nvSpPr>
            <p:cNvPr id="36888" name="Line 20"/>
            <p:cNvSpPr>
              <a:spLocks noChangeShapeType="1"/>
            </p:cNvSpPr>
            <p:nvPr/>
          </p:nvSpPr>
          <p:spPr bwMode="auto">
            <a:xfrm>
              <a:off x="1622" y="2141"/>
              <a:ext cx="1" cy="192"/>
            </a:xfrm>
            <a:prstGeom prst="line">
              <a:avLst/>
            </a:prstGeom>
            <a:noFill/>
            <a:ln w="50800">
              <a:solidFill>
                <a:srgbClr val="FF0000"/>
              </a:solidFill>
              <a:round/>
              <a:headEnd/>
              <a:tailEnd/>
            </a:ln>
          </p:spPr>
          <p:txBody>
            <a:bodyPr/>
            <a:lstStyle/>
            <a:p>
              <a:endParaRPr lang="en-US"/>
            </a:p>
          </p:txBody>
        </p:sp>
        <p:sp>
          <p:nvSpPr>
            <p:cNvPr id="36889" name="Rectangle 21"/>
            <p:cNvSpPr>
              <a:spLocks noChangeArrowheads="1"/>
            </p:cNvSpPr>
            <p:nvPr/>
          </p:nvSpPr>
          <p:spPr bwMode="auto">
            <a:xfrm>
              <a:off x="1519" y="1435"/>
              <a:ext cx="232" cy="372"/>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in</a:t>
              </a:r>
              <a:endParaRPr lang="en-US" sz="1200">
                <a:latin typeface="Helvetica" pitchFamily="34" charset="0"/>
              </a:endParaRPr>
            </a:p>
          </p:txBody>
        </p:sp>
        <p:sp>
          <p:nvSpPr>
            <p:cNvPr id="36890" name="Rectangle 22"/>
            <p:cNvSpPr>
              <a:spLocks noChangeArrowheads="1"/>
            </p:cNvSpPr>
            <p:nvPr/>
          </p:nvSpPr>
          <p:spPr bwMode="auto">
            <a:xfrm>
              <a:off x="837" y="2233"/>
              <a:ext cx="129" cy="233"/>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S</a:t>
              </a:r>
              <a:endParaRPr lang="en-US" sz="1200">
                <a:latin typeface="Helvetica" pitchFamily="34" charset="0"/>
              </a:endParaRPr>
            </a:p>
          </p:txBody>
        </p:sp>
        <p:sp>
          <p:nvSpPr>
            <p:cNvPr id="36891" name="Rectangle 23"/>
            <p:cNvSpPr>
              <a:spLocks noChangeArrowheads="1"/>
            </p:cNvSpPr>
            <p:nvPr/>
          </p:nvSpPr>
          <p:spPr bwMode="auto">
            <a:xfrm>
              <a:off x="2085" y="2131"/>
              <a:ext cx="414" cy="372"/>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out</a:t>
              </a:r>
              <a:endParaRPr lang="en-US" sz="1200">
                <a:latin typeface="Helvetica" pitchFamily="34" charset="0"/>
              </a:endParaRPr>
            </a:p>
          </p:txBody>
        </p:sp>
        <p:sp>
          <p:nvSpPr>
            <p:cNvPr id="36892" name="Rectangle 24"/>
            <p:cNvSpPr>
              <a:spLocks noChangeArrowheads="1"/>
            </p:cNvSpPr>
            <p:nvPr/>
          </p:nvSpPr>
          <p:spPr bwMode="auto">
            <a:xfrm>
              <a:off x="2389" y="2201"/>
              <a:ext cx="54" cy="233"/>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 </a:t>
              </a:r>
              <a:endParaRPr lang="en-US" sz="1200">
                <a:latin typeface="Helvetica" pitchFamily="34" charset="0"/>
              </a:endParaRPr>
            </a:p>
          </p:txBody>
        </p:sp>
        <p:sp>
          <p:nvSpPr>
            <p:cNvPr id="36893" name="Rectangle 25"/>
            <p:cNvSpPr>
              <a:spLocks noChangeArrowheads="1"/>
            </p:cNvSpPr>
            <p:nvPr/>
          </p:nvSpPr>
          <p:spPr bwMode="auto">
            <a:xfrm>
              <a:off x="1581" y="2449"/>
              <a:ext cx="129" cy="233"/>
            </a:xfrm>
            <a:prstGeom prst="rect">
              <a:avLst/>
            </a:prstGeom>
            <a:noFill/>
            <a:ln w="9525">
              <a:noFill/>
              <a:miter lim="800000"/>
              <a:headEnd/>
              <a:tailEnd/>
            </a:ln>
          </p:spPr>
          <p:txBody>
            <a:bodyPr wrap="none" lIns="0" tIns="0" rIns="0" bIns="0">
              <a:spAutoFit/>
            </a:bodyPr>
            <a:lstStyle/>
            <a:p>
              <a:r>
                <a:rPr lang="en-US" sz="2400">
                  <a:solidFill>
                    <a:srgbClr val="000000"/>
                  </a:solidFill>
                  <a:latin typeface="Arial" charset="0"/>
                </a:rPr>
                <a:t>B</a:t>
              </a:r>
              <a:endParaRPr lang="en-US" sz="1200">
                <a:latin typeface="Helvetica" pitchFamily="34" charset="0"/>
              </a:endParaRPr>
            </a:p>
          </p:txBody>
        </p:sp>
      </p:grpSp>
      <p:grpSp>
        <p:nvGrpSpPr>
          <p:cNvPr id="5" name="Group 71"/>
          <p:cNvGrpSpPr>
            <a:grpSpLocks/>
          </p:cNvGrpSpPr>
          <p:nvPr/>
        </p:nvGrpSpPr>
        <p:grpSpPr bwMode="auto">
          <a:xfrm>
            <a:off x="2209800" y="3810000"/>
            <a:ext cx="3657600" cy="1524000"/>
            <a:chOff x="2209800" y="3809999"/>
            <a:chExt cx="3657600" cy="1524001"/>
          </a:xfrm>
        </p:grpSpPr>
        <p:sp>
          <p:nvSpPr>
            <p:cNvPr id="36878" name="Oval 60"/>
            <p:cNvSpPr>
              <a:spLocks noChangeArrowheads="1"/>
            </p:cNvSpPr>
            <p:nvPr/>
          </p:nvSpPr>
          <p:spPr bwMode="auto">
            <a:xfrm>
              <a:off x="3352800" y="4419600"/>
              <a:ext cx="762000" cy="914400"/>
            </a:xfrm>
            <a:prstGeom prst="ellipse">
              <a:avLst/>
            </a:prstGeom>
            <a:noFill/>
            <a:ln w="28575" algn="ctr">
              <a:solidFill>
                <a:srgbClr val="0000FF"/>
              </a:solidFill>
              <a:round/>
              <a:headEnd/>
              <a:tailEnd/>
            </a:ln>
          </p:spPr>
          <p:txBody>
            <a:bodyPr/>
            <a:lstStyle/>
            <a:p>
              <a:endParaRPr lang="en-US"/>
            </a:p>
          </p:txBody>
        </p:sp>
        <p:sp>
          <p:nvSpPr>
            <p:cNvPr id="36879" name="TextBox 61"/>
            <p:cNvSpPr txBox="1">
              <a:spLocks noChangeArrowheads="1"/>
            </p:cNvSpPr>
            <p:nvPr/>
          </p:nvSpPr>
          <p:spPr bwMode="auto">
            <a:xfrm>
              <a:off x="2209800" y="3886199"/>
              <a:ext cx="1166813" cy="338138"/>
            </a:xfrm>
            <a:prstGeom prst="rect">
              <a:avLst/>
            </a:prstGeom>
            <a:noFill/>
            <a:ln w="9525">
              <a:noFill/>
              <a:miter lim="800000"/>
              <a:headEnd/>
              <a:tailEnd/>
            </a:ln>
          </p:spPr>
          <p:txBody>
            <a:bodyPr wrap="none">
              <a:spAutoFit/>
            </a:bodyPr>
            <a:lstStyle/>
            <a:p>
              <a:r>
                <a:rPr lang="en-US" dirty="0"/>
                <a:t>transistor</a:t>
              </a:r>
            </a:p>
          </p:txBody>
        </p:sp>
        <p:cxnSp>
          <p:nvCxnSpPr>
            <p:cNvPr id="36880" name="Straight Arrow Connector 63"/>
            <p:cNvCxnSpPr>
              <a:cxnSpLocks noChangeShapeType="1"/>
              <a:endCxn id="36878" idx="7"/>
            </p:cNvCxnSpPr>
            <p:nvPr/>
          </p:nvCxnSpPr>
          <p:spPr bwMode="auto">
            <a:xfrm rot="10800000" flipV="1">
              <a:off x="4003208" y="3809999"/>
              <a:ext cx="1864192" cy="743511"/>
            </a:xfrm>
            <a:prstGeom prst="straightConnector1">
              <a:avLst/>
            </a:prstGeom>
            <a:noFill/>
            <a:ln w="9525" algn="ctr">
              <a:solidFill>
                <a:schemeClr val="tx1"/>
              </a:solidFill>
              <a:round/>
              <a:headEnd/>
              <a:tailEnd type="arrow" w="med" len="med"/>
            </a:ln>
          </p:spPr>
        </p:cxnSp>
      </p:grpSp>
      <p:grpSp>
        <p:nvGrpSpPr>
          <p:cNvPr id="6" name="Group 65"/>
          <p:cNvGrpSpPr>
            <a:grpSpLocks/>
          </p:cNvGrpSpPr>
          <p:nvPr/>
        </p:nvGrpSpPr>
        <p:grpSpPr bwMode="auto">
          <a:xfrm>
            <a:off x="6934200" y="3048000"/>
            <a:ext cx="2028825" cy="1343025"/>
            <a:chOff x="7115175" y="1828800"/>
            <a:chExt cx="2028825" cy="1343799"/>
          </a:xfrm>
        </p:grpSpPr>
        <p:pic>
          <p:nvPicPr>
            <p:cNvPr id="36876" name="Picture 9"/>
            <p:cNvPicPr>
              <a:picLocks noChangeAspect="1" noChangeArrowheads="1"/>
            </p:cNvPicPr>
            <p:nvPr/>
          </p:nvPicPr>
          <p:blipFill>
            <a:blip r:embed="rId3" cstate="print"/>
            <a:srcRect/>
            <a:stretch>
              <a:fillRect/>
            </a:stretch>
          </p:blipFill>
          <p:spPr bwMode="auto">
            <a:xfrm>
              <a:off x="7115175" y="1828800"/>
              <a:ext cx="2028825" cy="1104900"/>
            </a:xfrm>
            <a:prstGeom prst="rect">
              <a:avLst/>
            </a:prstGeom>
            <a:noFill/>
            <a:ln w="9525">
              <a:noFill/>
              <a:miter lim="800000"/>
              <a:headEnd/>
              <a:tailEnd/>
            </a:ln>
          </p:spPr>
        </p:pic>
        <p:sp>
          <p:nvSpPr>
            <p:cNvPr id="36877" name="TextBox 64"/>
            <p:cNvSpPr txBox="1">
              <a:spLocks noChangeArrowheads="1"/>
            </p:cNvSpPr>
            <p:nvPr/>
          </p:nvSpPr>
          <p:spPr bwMode="auto">
            <a:xfrm>
              <a:off x="7543800" y="2895600"/>
              <a:ext cx="1383712" cy="276999"/>
            </a:xfrm>
            <a:prstGeom prst="rect">
              <a:avLst/>
            </a:prstGeom>
            <a:noFill/>
            <a:ln w="9525">
              <a:noFill/>
              <a:miter lim="800000"/>
              <a:headEnd/>
              <a:tailEnd/>
            </a:ln>
          </p:spPr>
          <p:txBody>
            <a:bodyPr wrap="none">
              <a:spAutoFit/>
            </a:bodyPr>
            <a:lstStyle/>
            <a:p>
              <a:r>
                <a:rPr lang="en-US" sz="1200"/>
                <a:t>(Source: IMEC)</a:t>
              </a:r>
            </a:p>
          </p:txBody>
        </p:sp>
      </p:grpSp>
      <p:pic>
        <p:nvPicPr>
          <p:cNvPr id="35852" name="Picture 72" descr="Transistor"/>
          <p:cNvPicPr>
            <a:picLocks noChangeAspect="1" noChangeArrowheads="1"/>
          </p:cNvPicPr>
          <p:nvPr/>
        </p:nvPicPr>
        <p:blipFill>
          <a:blip r:embed="rId4" cstate="print"/>
          <a:srcRect/>
          <a:stretch>
            <a:fillRect/>
          </a:stretch>
        </p:blipFill>
        <p:spPr bwMode="auto">
          <a:xfrm>
            <a:off x="7467600" y="5029200"/>
            <a:ext cx="1447800" cy="105251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a:t>Digital Model of a Transistor</a:t>
            </a:r>
          </a:p>
        </p:txBody>
      </p:sp>
      <p:sp>
        <p:nvSpPr>
          <p:cNvPr id="11" name="Content Placeholder 10"/>
          <p:cNvSpPr>
            <a:spLocks noGrp="1"/>
          </p:cNvSpPr>
          <p:nvPr>
            <p:ph idx="1"/>
          </p:nvPr>
        </p:nvSpPr>
        <p:spPr>
          <a:xfrm>
            <a:off x="685800" y="1447800"/>
            <a:ext cx="8153400" cy="990600"/>
          </a:xfrm>
        </p:spPr>
        <p:txBody>
          <a:bodyPr/>
          <a:lstStyle/>
          <a:p>
            <a:r>
              <a:rPr lang="en-US" dirty="0"/>
              <a:t>We make abstraction of the signals: 0 or 1</a:t>
            </a:r>
          </a:p>
          <a:p>
            <a:r>
              <a:rPr lang="en-US" dirty="0"/>
              <a:t>As a result a transistors can be considered a switch (on or off; 1 or ;): </a:t>
            </a:r>
          </a:p>
        </p:txBody>
      </p:sp>
      <p:sp>
        <p:nvSpPr>
          <p:cNvPr id="27653" name="AutoShape 5"/>
          <p:cNvSpPr>
            <a:spLocks noChangeAspect="1" noChangeArrowheads="1"/>
          </p:cNvSpPr>
          <p:nvPr/>
        </p:nvSpPr>
        <p:spPr bwMode="auto">
          <a:xfrm>
            <a:off x="609600" y="1574800"/>
            <a:ext cx="7823200" cy="5283200"/>
          </a:xfrm>
          <a:prstGeom prst="rect">
            <a:avLst/>
          </a:prstGeom>
          <a:noFill/>
          <a:ln w="9525">
            <a:noFill/>
            <a:miter lim="800000"/>
            <a:headEnd/>
            <a:tailEnd/>
          </a:ln>
        </p:spPr>
        <p:txBody>
          <a:bodyPr/>
          <a:lstStyle/>
          <a:p>
            <a:endParaRPr lang="en-US"/>
          </a:p>
        </p:txBody>
      </p:sp>
      <p:pic>
        <p:nvPicPr>
          <p:cNvPr id="117762" name="Picture 2"/>
          <p:cNvPicPr>
            <a:picLocks noChangeAspect="1" noChangeArrowheads="1"/>
          </p:cNvPicPr>
          <p:nvPr/>
        </p:nvPicPr>
        <p:blipFill>
          <a:blip r:embed="rId3" cstate="print"/>
          <a:srcRect/>
          <a:stretch>
            <a:fillRect/>
          </a:stretch>
        </p:blipFill>
        <p:spPr bwMode="auto">
          <a:xfrm>
            <a:off x="1143000" y="3505200"/>
            <a:ext cx="7113150" cy="2366962"/>
          </a:xfrm>
          <a:prstGeom prst="rect">
            <a:avLst/>
          </a:prstGeom>
          <a:noFill/>
          <a:ln w="12700" cap="flat" cmpd="sng">
            <a:noFill/>
            <a:prstDash val="solid"/>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Ten quintillion</a:t>
            </a:r>
          </a:p>
        </p:txBody>
      </p:sp>
      <p:sp>
        <p:nvSpPr>
          <p:cNvPr id="3" name="Content Placeholder 2"/>
          <p:cNvSpPr>
            <a:spLocks noGrp="1"/>
          </p:cNvSpPr>
          <p:nvPr>
            <p:ph idx="1"/>
          </p:nvPr>
        </p:nvSpPr>
        <p:spPr>
          <a:xfrm>
            <a:off x="304800" y="1371600"/>
            <a:ext cx="4953000" cy="4953000"/>
          </a:xfrm>
        </p:spPr>
        <p:txBody>
          <a:bodyPr/>
          <a:lstStyle/>
          <a:p>
            <a:r>
              <a:rPr lang="en-US" dirty="0"/>
              <a:t>Ten quintillion: 10x10</a:t>
            </a:r>
            <a:r>
              <a:rPr lang="en-US" baseline="30000" dirty="0"/>
              <a:t>18</a:t>
            </a:r>
            <a:endParaRPr lang="en-US" dirty="0"/>
          </a:p>
          <a:p>
            <a:pPr lvl="1"/>
            <a:r>
              <a:rPr lang="en-US" dirty="0"/>
              <a:t>Is about the number grains of rice harvested in 2004</a:t>
            </a:r>
          </a:p>
          <a:p>
            <a:pPr lvl="1"/>
            <a:r>
              <a:rPr lang="en-US" dirty="0"/>
              <a:t>Number of transistors fabricated in 2004</a:t>
            </a:r>
          </a:p>
          <a:p>
            <a:pPr lvl="1"/>
            <a:endParaRPr lang="en-US" dirty="0"/>
          </a:p>
          <a:p>
            <a:pPr lvl="1">
              <a:buNone/>
            </a:pPr>
            <a:endParaRPr lang="en-US" dirty="0"/>
          </a:p>
          <a:p>
            <a:pPr lvl="1"/>
            <a:r>
              <a:rPr lang="en-US" dirty="0"/>
              <a:t>In 2008: 1B transistors fabricated/capita</a:t>
            </a:r>
          </a:p>
        </p:txBody>
      </p:sp>
      <p:pic>
        <p:nvPicPr>
          <p:cNvPr id="203779" name="Picture 3"/>
          <p:cNvPicPr>
            <a:picLocks noChangeAspect="1" noChangeArrowheads="1"/>
          </p:cNvPicPr>
          <p:nvPr/>
        </p:nvPicPr>
        <p:blipFill>
          <a:blip r:embed="rId3" cstate="print"/>
          <a:srcRect/>
          <a:stretch>
            <a:fillRect/>
          </a:stretch>
        </p:blipFill>
        <p:spPr bwMode="auto">
          <a:xfrm>
            <a:off x="5410200" y="1219200"/>
            <a:ext cx="3614738" cy="4495800"/>
          </a:xfrm>
          <a:prstGeom prst="rect">
            <a:avLst/>
          </a:prstGeom>
          <a:noFill/>
          <a:ln w="9525">
            <a:noFill/>
            <a:miter lim="800000"/>
            <a:headEnd/>
            <a:tailEnd/>
          </a:ln>
        </p:spPr>
      </p:pic>
      <p:pic>
        <p:nvPicPr>
          <p:cNvPr id="9" name="Picture 13" descr="dicing%20chips"/>
          <p:cNvPicPr>
            <a:picLocks noChangeAspect="1" noChangeArrowheads="1"/>
          </p:cNvPicPr>
          <p:nvPr/>
        </p:nvPicPr>
        <p:blipFill>
          <a:blip r:embed="rId4" cstate="print"/>
          <a:srcRect/>
          <a:stretch>
            <a:fillRect/>
          </a:stretch>
        </p:blipFill>
        <p:spPr bwMode="auto">
          <a:xfrm>
            <a:off x="3124200" y="4191000"/>
            <a:ext cx="1346872" cy="12192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Logistics</a:t>
            </a:r>
          </a:p>
        </p:txBody>
      </p:sp>
      <p:sp>
        <p:nvSpPr>
          <p:cNvPr id="3" name="Content Placeholder 2"/>
          <p:cNvSpPr>
            <a:spLocks noGrp="1"/>
          </p:cNvSpPr>
          <p:nvPr>
            <p:ph idx="1"/>
          </p:nvPr>
        </p:nvSpPr>
        <p:spPr/>
        <p:txBody>
          <a:bodyPr/>
          <a:lstStyle/>
          <a:p>
            <a:pPr marL="0" indent="0">
              <a:buNone/>
            </a:pPr>
            <a:endParaRPr lang="en-US" sz="2800" dirty="0"/>
          </a:p>
          <a:p>
            <a:pPr marL="0" indent="0">
              <a:buNone/>
            </a:pPr>
            <a:endParaRPr lang="en-US" sz="2800" dirty="0"/>
          </a:p>
          <a:p>
            <a:pPr marL="0" indent="0">
              <a:buNone/>
            </a:pPr>
            <a:r>
              <a:rPr lang="en-US" sz="2800" dirty="0"/>
              <a:t>Textbook:</a:t>
            </a:r>
          </a:p>
          <a:p>
            <a:pPr lvl="1"/>
            <a:r>
              <a:rPr lang="en-US" sz="2000" dirty="0"/>
              <a:t>"Digital Design: With an Introduction to the Verilog HDL”</a:t>
            </a:r>
          </a:p>
          <a:p>
            <a:pPr lvl="1"/>
            <a:r>
              <a:rPr lang="it-IT" sz="2000" dirty="0"/>
              <a:t>M. M. Mano, M. D. Ciletti), 5th ed., Prentice Hall</a:t>
            </a:r>
            <a:r>
              <a:rPr lang="en-US" sz="2000" dirty="0"/>
              <a:t>.</a:t>
            </a:r>
          </a:p>
          <a:p>
            <a:pPr marL="0" indent="0">
              <a:buNone/>
            </a:pPr>
            <a:r>
              <a:rPr lang="en-US" sz="2300" dirty="0"/>
              <a:t>Reference Text Book:</a:t>
            </a:r>
          </a:p>
          <a:p>
            <a:pPr lvl="1"/>
            <a:r>
              <a:rPr lang="en-US" sz="2000" dirty="0"/>
              <a:t>"Logic and Computer Design Fundamentals," </a:t>
            </a:r>
            <a:br>
              <a:rPr lang="en-US" sz="2000" dirty="0"/>
            </a:br>
            <a:r>
              <a:rPr lang="en-US" sz="2000" dirty="0"/>
              <a:t>, by M. Mano and C. </a:t>
            </a:r>
            <a:r>
              <a:rPr lang="en-US" sz="2000" dirty="0" err="1"/>
              <a:t>Kime</a:t>
            </a:r>
            <a:r>
              <a:rPr lang="en-US" sz="2000" dirty="0"/>
              <a:t>, </a:t>
            </a:r>
            <a:br>
              <a:rPr lang="en-US" sz="2000" dirty="0"/>
            </a:br>
            <a:endParaRPr lang="en-US" sz="2000" dirty="0"/>
          </a:p>
        </p:txBody>
      </p:sp>
    </p:spTree>
    <p:extLst>
      <p:ext uri="{BB962C8B-B14F-4D97-AF65-F5344CB8AC3E}">
        <p14:creationId xmlns:p14="http://schemas.microsoft.com/office/powerpoint/2010/main" val="1518479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
          <p:cNvPicPr>
            <a:picLocks noChangeAspect="1" noChangeArrowheads="1"/>
          </p:cNvPicPr>
          <p:nvPr/>
        </p:nvPicPr>
        <p:blipFill>
          <a:blip r:embed="rId3" cstate="print">
            <a:lum contrast="-30000"/>
          </a:blip>
          <a:srcRect/>
          <a:stretch>
            <a:fillRect/>
          </a:stretch>
        </p:blipFill>
        <p:spPr bwMode="auto">
          <a:xfrm>
            <a:off x="304800" y="1206499"/>
            <a:ext cx="8534400" cy="5620097"/>
          </a:xfrm>
          <a:prstGeom prst="rect">
            <a:avLst/>
          </a:prstGeom>
          <a:noFill/>
          <a:ln w="9525">
            <a:noFill/>
            <a:miter lim="800000"/>
            <a:headEnd/>
            <a:tailEnd/>
          </a:ln>
        </p:spPr>
      </p:pic>
      <p:pic>
        <p:nvPicPr>
          <p:cNvPr id="38914" name="Picture 10" descr="ChipFinger"/>
          <p:cNvPicPr>
            <a:picLocks noChangeAspect="1" noChangeArrowheads="1"/>
          </p:cNvPicPr>
          <p:nvPr/>
        </p:nvPicPr>
        <p:blipFill>
          <a:blip r:embed="rId4" cstate="print"/>
          <a:srcRect/>
          <a:stretch>
            <a:fillRect/>
          </a:stretch>
        </p:blipFill>
        <p:spPr bwMode="auto">
          <a:xfrm>
            <a:off x="7981950" y="0"/>
            <a:ext cx="1162050" cy="1981200"/>
          </a:xfrm>
          <a:prstGeom prst="rect">
            <a:avLst/>
          </a:prstGeom>
          <a:noFill/>
          <a:ln w="9525">
            <a:noFill/>
            <a:miter lim="800000"/>
            <a:headEnd/>
            <a:tailEnd/>
          </a:ln>
        </p:spPr>
      </p:pic>
      <p:sp>
        <p:nvSpPr>
          <p:cNvPr id="38916" name="Rectangle 2"/>
          <p:cNvSpPr>
            <a:spLocks noGrp="1" noChangeArrowheads="1"/>
          </p:cNvSpPr>
          <p:nvPr>
            <p:ph type="title"/>
          </p:nvPr>
        </p:nvSpPr>
        <p:spPr/>
        <p:txBody>
          <a:bodyPr/>
          <a:lstStyle/>
          <a:p>
            <a:pPr eaLnBrk="1" hangingPunct="1"/>
            <a:r>
              <a:rPr lang="en-US"/>
              <a:t>What is an IC?</a:t>
            </a:r>
          </a:p>
        </p:txBody>
      </p:sp>
      <p:sp>
        <p:nvSpPr>
          <p:cNvPr id="38917" name="Rectangle 3"/>
          <p:cNvSpPr>
            <a:spLocks noGrp="1" noChangeArrowheads="1"/>
          </p:cNvSpPr>
          <p:nvPr>
            <p:ph idx="1"/>
          </p:nvPr>
        </p:nvSpPr>
        <p:spPr>
          <a:xfrm>
            <a:off x="76200" y="1219200"/>
            <a:ext cx="8305800" cy="5105400"/>
          </a:xfrm>
        </p:spPr>
        <p:txBody>
          <a:bodyPr/>
          <a:lstStyle/>
          <a:p>
            <a:pPr eaLnBrk="1" hangingPunct="1"/>
            <a:r>
              <a:rPr lang="en-US" b="1" dirty="0">
                <a:solidFill>
                  <a:schemeClr val="bg1"/>
                </a:solidFill>
              </a:rPr>
              <a:t>An Integrated Circuit is a miniaturized electronic circuits whose components (transistors, resistors, capacitors) are build on the surface of a semiconductor wafer, using the same planar fabrication technology.</a:t>
            </a:r>
          </a:p>
        </p:txBody>
      </p:sp>
      <p:pic>
        <p:nvPicPr>
          <p:cNvPr id="38920" name="Picture 5" descr="image%3Fid%3D78522%26rendTypeId%3D4">
            <a:hlinkClick r:id="rId5"/>
          </p:cNvPr>
          <p:cNvPicPr>
            <a:picLocks noChangeAspect="1" noChangeArrowheads="1"/>
          </p:cNvPicPr>
          <p:nvPr/>
        </p:nvPicPr>
        <p:blipFill>
          <a:blip r:embed="rId6" cstate="print"/>
          <a:srcRect/>
          <a:stretch>
            <a:fillRect/>
          </a:stretch>
        </p:blipFill>
        <p:spPr bwMode="auto">
          <a:xfrm>
            <a:off x="304800" y="4191000"/>
            <a:ext cx="1981200" cy="1981200"/>
          </a:xfrm>
          <a:prstGeom prst="rect">
            <a:avLst/>
          </a:prstGeom>
          <a:noFill/>
          <a:ln w="9525">
            <a:noFill/>
            <a:miter lim="800000"/>
            <a:headEnd/>
            <a:tailEnd/>
          </a:ln>
        </p:spPr>
      </p:pic>
      <p:pic>
        <p:nvPicPr>
          <p:cNvPr id="38921" name="Picture 9" descr="Microchips (EPROM memory) with a transparent window, showing the integrated circuit inside. Note the fine silver-colored wires that connect the integrated circuit to the pins of the package. The window allows the memory contents of the chip to be erased, by exposure to strong ultraviolet light in an eraser device.">
            <a:hlinkClick r:id="rId7" tooltip="Microchips (EPROM memory) with a transparent window, showing the integrated circuit inside. Note the fine silver-colored wires that connect the integrated circuit to the pins of the package. The window allows the memory contents of the chip to be erased, by exposure to strong ultraviolet light in an eraser device."/>
          </p:cNvPr>
          <p:cNvPicPr>
            <a:picLocks noChangeAspect="1" noChangeArrowheads="1"/>
          </p:cNvPicPr>
          <p:nvPr/>
        </p:nvPicPr>
        <p:blipFill>
          <a:blip r:embed="rId8" cstate="print"/>
          <a:srcRect/>
          <a:stretch>
            <a:fillRect/>
          </a:stretch>
        </p:blipFill>
        <p:spPr bwMode="auto">
          <a:xfrm>
            <a:off x="9372600" y="1447800"/>
            <a:ext cx="1905000" cy="1428750"/>
          </a:xfrm>
          <a:prstGeom prst="rect">
            <a:avLst/>
          </a:prstGeom>
          <a:noFill/>
          <a:ln w="9525">
            <a:noFill/>
            <a:miter lim="800000"/>
            <a:headEnd/>
            <a:tailEnd/>
          </a:ln>
        </p:spPr>
      </p:pic>
      <p:pic>
        <p:nvPicPr>
          <p:cNvPr id="38922" name="Picture 13" descr="dicing%20chips"/>
          <p:cNvPicPr>
            <a:picLocks noChangeAspect="1" noChangeArrowheads="1"/>
          </p:cNvPicPr>
          <p:nvPr/>
        </p:nvPicPr>
        <p:blipFill>
          <a:blip r:embed="rId9" cstate="print"/>
          <a:srcRect/>
          <a:stretch>
            <a:fillRect/>
          </a:stretch>
        </p:blipFill>
        <p:spPr bwMode="auto">
          <a:xfrm>
            <a:off x="5181600" y="4267200"/>
            <a:ext cx="1843088" cy="1668463"/>
          </a:xfrm>
          <a:prstGeom prst="rect">
            <a:avLst/>
          </a:prstGeom>
          <a:noFill/>
          <a:ln w="9525">
            <a:noFill/>
            <a:miter lim="800000"/>
            <a:headEnd/>
            <a:tailEnd/>
          </a:ln>
        </p:spPr>
      </p:pic>
      <p:pic>
        <p:nvPicPr>
          <p:cNvPr id="38923" name="Picture 15" descr="wafer_dicing"/>
          <p:cNvPicPr>
            <a:picLocks noChangeAspect="1" noChangeArrowheads="1"/>
          </p:cNvPicPr>
          <p:nvPr/>
        </p:nvPicPr>
        <p:blipFill>
          <a:blip r:embed="rId10" cstate="print"/>
          <a:srcRect/>
          <a:stretch>
            <a:fillRect/>
          </a:stretch>
        </p:blipFill>
        <p:spPr bwMode="auto">
          <a:xfrm>
            <a:off x="2590800" y="4267200"/>
            <a:ext cx="2128838" cy="1662113"/>
          </a:xfrm>
          <a:prstGeom prst="rect">
            <a:avLst/>
          </a:prstGeom>
          <a:noFill/>
          <a:ln w="9525">
            <a:noFill/>
            <a:miter lim="800000"/>
            <a:headEnd/>
            <a:tailEnd/>
          </a:ln>
        </p:spPr>
      </p:pic>
      <p:sp>
        <p:nvSpPr>
          <p:cNvPr id="38924" name="Text Box 16"/>
          <p:cNvSpPr txBox="1">
            <a:spLocks noChangeArrowheads="1"/>
          </p:cNvSpPr>
          <p:nvPr/>
        </p:nvSpPr>
        <p:spPr bwMode="auto">
          <a:xfrm>
            <a:off x="2346325" y="6100763"/>
            <a:ext cx="3289300" cy="214312"/>
          </a:xfrm>
          <a:prstGeom prst="rect">
            <a:avLst/>
          </a:prstGeom>
          <a:noFill/>
          <a:ln w="9525">
            <a:noFill/>
            <a:miter lim="800000"/>
            <a:headEnd/>
            <a:tailEnd/>
          </a:ln>
        </p:spPr>
        <p:txBody>
          <a:bodyPr wrap="none">
            <a:spAutoFit/>
          </a:bodyPr>
          <a:lstStyle/>
          <a:p>
            <a:r>
              <a:rPr lang="en-US" sz="800"/>
              <a:t>(Source: http://www.majelac.com/images/wafer_dicing.jpg)</a:t>
            </a:r>
          </a:p>
        </p:txBody>
      </p:sp>
      <p:sp>
        <p:nvSpPr>
          <p:cNvPr id="38925" name="Text Box 17"/>
          <p:cNvSpPr txBox="1">
            <a:spLocks noChangeArrowheads="1"/>
          </p:cNvSpPr>
          <p:nvPr/>
        </p:nvSpPr>
        <p:spPr bwMode="auto">
          <a:xfrm>
            <a:off x="6918325" y="6076950"/>
            <a:ext cx="1458913" cy="244475"/>
          </a:xfrm>
          <a:prstGeom prst="rect">
            <a:avLst/>
          </a:prstGeom>
          <a:noFill/>
          <a:ln w="9525">
            <a:noFill/>
            <a:miter lim="800000"/>
            <a:headEnd/>
            <a:tailEnd/>
          </a:ln>
        </p:spPr>
        <p:txBody>
          <a:bodyPr wrap="none">
            <a:spAutoFit/>
          </a:bodyPr>
          <a:lstStyle/>
          <a:p>
            <a:r>
              <a:rPr lang="en-US" sz="1000"/>
              <a:t>(Source: Wikipedia)</a:t>
            </a:r>
          </a:p>
        </p:txBody>
      </p:sp>
      <p:sp>
        <p:nvSpPr>
          <p:cNvPr id="13" name="TextBox 12"/>
          <p:cNvSpPr txBox="1"/>
          <p:nvPr/>
        </p:nvSpPr>
        <p:spPr>
          <a:xfrm>
            <a:off x="3048000" y="6396335"/>
            <a:ext cx="3823354" cy="338554"/>
          </a:xfrm>
          <a:prstGeom prst="rect">
            <a:avLst/>
          </a:prstGeom>
          <a:noFill/>
        </p:spPr>
        <p:txBody>
          <a:bodyPr wrap="none" rtlCol="0">
            <a:spAutoFit/>
          </a:bodyPr>
          <a:lstStyle/>
          <a:p>
            <a:r>
              <a:rPr lang="en-US" sz="1600" dirty="0">
                <a:solidFill>
                  <a:schemeClr val="bg1"/>
                </a:solidFill>
              </a:rPr>
              <a:t>(Picture: Scientific American, Jan. 2010)</a:t>
            </a:r>
          </a:p>
        </p:txBody>
      </p:sp>
      <p:pic>
        <p:nvPicPr>
          <p:cNvPr id="172034" name="Picture 2" descr="http://tech.c4ads.org/uploaded_images/microprocessor%5B1%5D-712092.jpg"/>
          <p:cNvPicPr>
            <a:picLocks noChangeAspect="1" noChangeArrowheads="1"/>
          </p:cNvPicPr>
          <p:nvPr/>
        </p:nvPicPr>
        <p:blipFill>
          <a:blip r:embed="rId11" cstate="print"/>
          <a:srcRect/>
          <a:stretch>
            <a:fillRect/>
          </a:stretch>
        </p:blipFill>
        <p:spPr bwMode="auto">
          <a:xfrm>
            <a:off x="7162800" y="4419600"/>
            <a:ext cx="1630680" cy="13589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Intel Itanium 9300 Tukwila Processor</a:t>
            </a:r>
          </a:p>
        </p:txBody>
      </p:sp>
      <p:pic>
        <p:nvPicPr>
          <p:cNvPr id="140290" name="Picture 2" descr="Intel Itanium 9300 Tukwila Processor Announced"/>
          <p:cNvPicPr>
            <a:picLocks noChangeAspect="1" noChangeArrowheads="1"/>
          </p:cNvPicPr>
          <p:nvPr/>
        </p:nvPicPr>
        <p:blipFill>
          <a:blip r:embed="rId3" cstate="print"/>
          <a:srcRect/>
          <a:stretch>
            <a:fillRect/>
          </a:stretch>
        </p:blipFill>
        <p:spPr bwMode="auto">
          <a:xfrm>
            <a:off x="685800" y="3200400"/>
            <a:ext cx="4286250" cy="2857500"/>
          </a:xfrm>
          <a:prstGeom prst="rect">
            <a:avLst/>
          </a:prstGeom>
          <a:noFill/>
        </p:spPr>
      </p:pic>
      <p:pic>
        <p:nvPicPr>
          <p:cNvPr id="140292" name="Picture 4" descr="http://www.tgdaily.com/files/images/stories/article_images/intel/tukwila_425.jpg"/>
          <p:cNvPicPr>
            <a:picLocks noChangeAspect="1" noChangeArrowheads="1"/>
          </p:cNvPicPr>
          <p:nvPr/>
        </p:nvPicPr>
        <p:blipFill>
          <a:blip r:embed="rId4" cstate="print"/>
          <a:srcRect/>
          <a:stretch>
            <a:fillRect/>
          </a:stretch>
        </p:blipFill>
        <p:spPr bwMode="auto">
          <a:xfrm>
            <a:off x="5562600" y="2362200"/>
            <a:ext cx="2776732" cy="2293254"/>
          </a:xfrm>
          <a:prstGeom prst="rect">
            <a:avLst/>
          </a:prstGeom>
          <a:noFill/>
        </p:spPr>
      </p:pic>
      <p:sp>
        <p:nvSpPr>
          <p:cNvPr id="9" name="TextBox 8"/>
          <p:cNvSpPr txBox="1"/>
          <p:nvPr/>
        </p:nvSpPr>
        <p:spPr>
          <a:xfrm>
            <a:off x="5562600" y="4724400"/>
            <a:ext cx="3157083" cy="400110"/>
          </a:xfrm>
          <a:prstGeom prst="rect">
            <a:avLst/>
          </a:prstGeom>
          <a:noFill/>
        </p:spPr>
        <p:txBody>
          <a:bodyPr wrap="none" rtlCol="0">
            <a:spAutoFit/>
          </a:bodyPr>
          <a:lstStyle/>
          <a:p>
            <a:r>
              <a:rPr lang="en-US" sz="2000" dirty="0"/>
              <a:t>(source: www.tgdaily.com)</a:t>
            </a:r>
          </a:p>
        </p:txBody>
      </p:sp>
      <p:pic>
        <p:nvPicPr>
          <p:cNvPr id="140296" name="Picture 8" descr="intel_itanium.jpg"/>
          <p:cNvPicPr>
            <a:picLocks noChangeAspect="1" noChangeArrowheads="1"/>
          </p:cNvPicPr>
          <p:nvPr/>
        </p:nvPicPr>
        <p:blipFill>
          <a:blip r:embed="rId5" cstate="print"/>
          <a:srcRect/>
          <a:stretch>
            <a:fillRect/>
          </a:stretch>
        </p:blipFill>
        <p:spPr bwMode="auto">
          <a:xfrm>
            <a:off x="228600" y="1371600"/>
            <a:ext cx="2971800" cy="2100072"/>
          </a:xfrm>
          <a:prstGeom prst="rect">
            <a:avLst/>
          </a:prstGeom>
          <a:noFill/>
        </p:spPr>
      </p:pic>
      <p:sp>
        <p:nvSpPr>
          <p:cNvPr id="13" name="TextBox 12"/>
          <p:cNvSpPr txBox="1"/>
          <p:nvPr/>
        </p:nvSpPr>
        <p:spPr>
          <a:xfrm>
            <a:off x="5410200" y="5410200"/>
            <a:ext cx="3573414" cy="830997"/>
          </a:xfrm>
          <a:prstGeom prst="rect">
            <a:avLst/>
          </a:prstGeom>
          <a:noFill/>
        </p:spPr>
        <p:txBody>
          <a:bodyPr wrap="none" rtlCol="0">
            <a:spAutoFit/>
          </a:bodyPr>
          <a:lstStyle/>
          <a:p>
            <a:r>
              <a:rPr lang="en-US" dirty="0">
                <a:solidFill>
                  <a:srgbClr val="C00000"/>
                </a:solidFill>
              </a:rPr>
              <a:t>Four cores</a:t>
            </a:r>
          </a:p>
          <a:p>
            <a:r>
              <a:rPr lang="en-US" dirty="0">
                <a:solidFill>
                  <a:srgbClr val="C00000"/>
                </a:solidFill>
              </a:rPr>
              <a:t>Over 2 billion transistors!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3" cstate="print"/>
          <a:srcRect/>
          <a:stretch>
            <a:fillRect/>
          </a:stretch>
        </p:blipFill>
        <p:spPr bwMode="auto">
          <a:xfrm>
            <a:off x="0" y="1295400"/>
            <a:ext cx="6172200" cy="3724275"/>
          </a:xfrm>
          <a:prstGeom prst="rect">
            <a:avLst/>
          </a:prstGeom>
          <a:noFill/>
          <a:ln w="9525">
            <a:noFill/>
            <a:miter lim="800000"/>
            <a:headEnd/>
            <a:tailEnd/>
          </a:ln>
        </p:spPr>
      </p:pic>
      <p:pic>
        <p:nvPicPr>
          <p:cNvPr id="114691" name="Picture 3" descr="ScaleWorld"/>
          <p:cNvPicPr>
            <a:picLocks noChangeAspect="1" noChangeArrowheads="1"/>
          </p:cNvPicPr>
          <p:nvPr/>
        </p:nvPicPr>
        <p:blipFill>
          <a:blip r:embed="rId4" cstate="print"/>
          <a:srcRect/>
          <a:stretch>
            <a:fillRect/>
          </a:stretch>
        </p:blipFill>
        <p:spPr bwMode="auto">
          <a:xfrm>
            <a:off x="7050088" y="457200"/>
            <a:ext cx="2093912" cy="2166938"/>
          </a:xfrm>
          <a:prstGeom prst="rect">
            <a:avLst/>
          </a:prstGeom>
          <a:noFill/>
        </p:spPr>
      </p:pic>
      <p:sp>
        <p:nvSpPr>
          <p:cNvPr id="114692" name="Rectangle 4"/>
          <p:cNvSpPr>
            <a:spLocks noGrp="1" noChangeArrowheads="1"/>
          </p:cNvSpPr>
          <p:nvPr>
            <p:ph type="title"/>
          </p:nvPr>
        </p:nvSpPr>
        <p:spPr/>
        <p:txBody>
          <a:bodyPr/>
          <a:lstStyle/>
          <a:p>
            <a:r>
              <a:rPr lang="en-US"/>
              <a:t>Chip complexity</a:t>
            </a:r>
          </a:p>
        </p:txBody>
      </p:sp>
      <p:grpSp>
        <p:nvGrpSpPr>
          <p:cNvPr id="114693" name="Group 5"/>
          <p:cNvGrpSpPr>
            <a:grpSpLocks/>
          </p:cNvGrpSpPr>
          <p:nvPr/>
        </p:nvGrpSpPr>
        <p:grpSpPr bwMode="auto">
          <a:xfrm>
            <a:off x="4114800" y="3733800"/>
            <a:ext cx="3556000" cy="2743200"/>
            <a:chOff x="2352" y="2352"/>
            <a:chExt cx="2240" cy="1728"/>
          </a:xfrm>
        </p:grpSpPr>
        <p:pic>
          <p:nvPicPr>
            <p:cNvPr id="114694" name="Picture 6" descr="scaleCity"/>
            <p:cNvPicPr>
              <a:picLocks noChangeAspect="1" noChangeArrowheads="1"/>
            </p:cNvPicPr>
            <p:nvPr/>
          </p:nvPicPr>
          <p:blipFill>
            <a:blip r:embed="rId5" cstate="print"/>
            <a:srcRect/>
            <a:stretch>
              <a:fillRect/>
            </a:stretch>
          </p:blipFill>
          <p:spPr bwMode="auto">
            <a:xfrm>
              <a:off x="2880" y="2352"/>
              <a:ext cx="1319" cy="1421"/>
            </a:xfrm>
            <a:prstGeom prst="rect">
              <a:avLst/>
            </a:prstGeom>
            <a:noFill/>
          </p:spPr>
        </p:pic>
        <p:sp>
          <p:nvSpPr>
            <p:cNvPr id="114695" name="Text Box 7"/>
            <p:cNvSpPr txBox="1">
              <a:spLocks noChangeArrowheads="1"/>
            </p:cNvSpPr>
            <p:nvPr/>
          </p:nvSpPr>
          <p:spPr bwMode="auto">
            <a:xfrm>
              <a:off x="2352" y="3792"/>
              <a:ext cx="2240" cy="288"/>
            </a:xfrm>
            <a:prstGeom prst="rect">
              <a:avLst/>
            </a:prstGeom>
            <a:noFill/>
            <a:ln w="12700">
              <a:noFill/>
              <a:miter lim="800000"/>
              <a:headEnd/>
              <a:tailEnd/>
            </a:ln>
            <a:effectLst/>
          </p:spPr>
          <p:txBody>
            <a:bodyPr wrap="none">
              <a:spAutoFit/>
            </a:bodyPr>
            <a:lstStyle/>
            <a:p>
              <a:r>
                <a:rPr lang="en-US"/>
                <a:t>Compare to a street map</a:t>
              </a:r>
            </a:p>
          </p:txBody>
        </p:sp>
      </p:grpSp>
      <p:pic>
        <p:nvPicPr>
          <p:cNvPr id="114698" name="Picture 10" descr="usaMap"/>
          <p:cNvPicPr>
            <a:picLocks noChangeAspect="1" noChangeArrowheads="1"/>
          </p:cNvPicPr>
          <p:nvPr/>
        </p:nvPicPr>
        <p:blipFill>
          <a:blip r:embed="rId6" cstate="print"/>
          <a:srcRect/>
          <a:stretch>
            <a:fillRect/>
          </a:stretch>
        </p:blipFill>
        <p:spPr bwMode="auto">
          <a:xfrm>
            <a:off x="-4419600" y="-869157"/>
            <a:ext cx="2743200" cy="1671638"/>
          </a:xfrm>
          <a:prstGeom prst="rect">
            <a:avLst/>
          </a:prstGeom>
          <a:noFill/>
        </p:spPr>
      </p:pic>
      <p:grpSp>
        <p:nvGrpSpPr>
          <p:cNvPr id="19" name="Group 18"/>
          <p:cNvGrpSpPr/>
          <p:nvPr/>
        </p:nvGrpSpPr>
        <p:grpSpPr>
          <a:xfrm>
            <a:off x="5875345" y="2667000"/>
            <a:ext cx="3268655" cy="2092325"/>
            <a:chOff x="5875345" y="2667000"/>
            <a:chExt cx="3268655" cy="2092325"/>
          </a:xfrm>
        </p:grpSpPr>
        <p:pic>
          <p:nvPicPr>
            <p:cNvPr id="167938" name="Picture 2" descr="http://www.dvhh.org/dta/usa/images/usa-map.jpg"/>
            <p:cNvPicPr>
              <a:picLocks noChangeAspect="1" noChangeArrowheads="1"/>
            </p:cNvPicPr>
            <p:nvPr/>
          </p:nvPicPr>
          <p:blipFill>
            <a:blip r:embed="rId7" cstate="print"/>
            <a:srcRect/>
            <a:stretch>
              <a:fillRect/>
            </a:stretch>
          </p:blipFill>
          <p:spPr bwMode="auto">
            <a:xfrm>
              <a:off x="5875345" y="2667000"/>
              <a:ext cx="3268655" cy="2092325"/>
            </a:xfrm>
            <a:prstGeom prst="rect">
              <a:avLst/>
            </a:prstGeom>
            <a:noFill/>
          </p:spPr>
        </p:pic>
        <p:sp>
          <p:nvSpPr>
            <p:cNvPr id="114699" name="Text Box 11"/>
            <p:cNvSpPr txBox="1">
              <a:spLocks noChangeArrowheads="1"/>
            </p:cNvSpPr>
            <p:nvPr/>
          </p:nvSpPr>
          <p:spPr bwMode="auto">
            <a:xfrm>
              <a:off x="6661150" y="4343400"/>
              <a:ext cx="2482850" cy="366713"/>
            </a:xfrm>
            <a:prstGeom prst="rect">
              <a:avLst/>
            </a:prstGeom>
            <a:noFill/>
            <a:ln w="12700">
              <a:noFill/>
              <a:miter lim="800000"/>
              <a:headEnd/>
              <a:tailEnd/>
            </a:ln>
            <a:effectLst/>
          </p:spPr>
          <p:txBody>
            <a:bodyPr wrap="none">
              <a:spAutoFit/>
            </a:bodyPr>
            <a:lstStyle/>
            <a:p>
              <a:r>
                <a:rPr lang="en-US" sz="1800" dirty="0">
                  <a:solidFill>
                    <a:schemeClr val="bg1"/>
                  </a:solidFill>
                </a:rPr>
                <a:t>Complexity of the USA</a:t>
              </a:r>
            </a:p>
          </p:txBody>
        </p:sp>
      </p:grpSp>
      <p:pic>
        <p:nvPicPr>
          <p:cNvPr id="114702" name="Picture 14"/>
          <p:cNvPicPr>
            <a:picLocks noChangeArrowheads="1"/>
          </p:cNvPicPr>
          <p:nvPr/>
        </p:nvPicPr>
        <p:blipFill>
          <a:blip r:embed="rId8" cstate="print"/>
          <a:srcRect/>
          <a:stretch>
            <a:fillRect/>
          </a:stretch>
        </p:blipFill>
        <p:spPr bwMode="auto">
          <a:xfrm>
            <a:off x="533400" y="2590800"/>
            <a:ext cx="3657600" cy="2147888"/>
          </a:xfrm>
          <a:prstGeom prst="rect">
            <a:avLst/>
          </a:prstGeom>
          <a:noFill/>
          <a:ln w="12700">
            <a:noFill/>
            <a:miter lim="800000"/>
            <a:headEnd/>
            <a:tailEnd/>
          </a:ln>
          <a:effectLst/>
        </p:spPr>
      </p:pic>
      <p:grpSp>
        <p:nvGrpSpPr>
          <p:cNvPr id="22" name="Group 21"/>
          <p:cNvGrpSpPr/>
          <p:nvPr/>
        </p:nvGrpSpPr>
        <p:grpSpPr>
          <a:xfrm>
            <a:off x="533400" y="1371600"/>
            <a:ext cx="3581400" cy="1295400"/>
            <a:chOff x="533400" y="1524000"/>
            <a:chExt cx="3581400" cy="1295400"/>
          </a:xfrm>
        </p:grpSpPr>
        <p:sp>
          <p:nvSpPr>
            <p:cNvPr id="114703" name="Oval 15"/>
            <p:cNvSpPr>
              <a:spLocks noChangeArrowheads="1"/>
            </p:cNvSpPr>
            <p:nvPr/>
          </p:nvSpPr>
          <p:spPr bwMode="auto">
            <a:xfrm>
              <a:off x="990600" y="1524000"/>
              <a:ext cx="381000" cy="190500"/>
            </a:xfrm>
            <a:prstGeom prst="ellipse">
              <a:avLst/>
            </a:prstGeom>
            <a:noFill/>
            <a:ln w="28575">
              <a:solidFill>
                <a:schemeClr val="bg1"/>
              </a:solidFill>
              <a:round/>
              <a:headEnd/>
              <a:tailEnd/>
            </a:ln>
            <a:effectLst/>
          </p:spPr>
          <p:txBody>
            <a:bodyPr wrap="none" anchor="ctr"/>
            <a:lstStyle/>
            <a:p>
              <a:endParaRPr lang="en-US"/>
            </a:p>
          </p:txBody>
        </p:sp>
        <p:sp>
          <p:nvSpPr>
            <p:cNvPr id="114704" name="Line 16"/>
            <p:cNvSpPr>
              <a:spLocks noChangeShapeType="1"/>
            </p:cNvSpPr>
            <p:nvPr/>
          </p:nvSpPr>
          <p:spPr bwMode="auto">
            <a:xfrm>
              <a:off x="1295400" y="1600200"/>
              <a:ext cx="2819400" cy="1143000"/>
            </a:xfrm>
            <a:prstGeom prst="line">
              <a:avLst/>
            </a:prstGeom>
            <a:noFill/>
            <a:ln w="19050">
              <a:solidFill>
                <a:schemeClr val="bg1"/>
              </a:solidFill>
              <a:round/>
              <a:headEnd/>
              <a:tailEnd type="triangle" w="med" len="med"/>
            </a:ln>
            <a:effectLst/>
          </p:spPr>
          <p:txBody>
            <a:bodyPr/>
            <a:lstStyle/>
            <a:p>
              <a:endParaRPr lang="en-US"/>
            </a:p>
          </p:txBody>
        </p:sp>
        <p:sp>
          <p:nvSpPr>
            <p:cNvPr id="114705" name="Line 17"/>
            <p:cNvSpPr>
              <a:spLocks noChangeShapeType="1"/>
            </p:cNvSpPr>
            <p:nvPr/>
          </p:nvSpPr>
          <p:spPr bwMode="auto">
            <a:xfrm flipH="1">
              <a:off x="533400" y="1600200"/>
              <a:ext cx="457200" cy="1219200"/>
            </a:xfrm>
            <a:prstGeom prst="line">
              <a:avLst/>
            </a:prstGeom>
            <a:noFill/>
            <a:ln w="19050">
              <a:solidFill>
                <a:schemeClr val="bg1"/>
              </a:solidFill>
              <a:round/>
              <a:headEnd/>
              <a:tailEnd/>
            </a:ln>
            <a:effectLst/>
          </p:spPr>
          <p:txBody>
            <a:bodyPr/>
            <a:lstStyle/>
            <a:p>
              <a:endParaRPr lang="en-US"/>
            </a:p>
          </p:txBody>
        </p:sp>
      </p:grpSp>
      <p:sp>
        <p:nvSpPr>
          <p:cNvPr id="114706" name="Text Box 18"/>
          <p:cNvSpPr txBox="1">
            <a:spLocks noChangeArrowheads="1"/>
          </p:cNvSpPr>
          <p:nvPr/>
        </p:nvSpPr>
        <p:spPr bwMode="auto">
          <a:xfrm>
            <a:off x="152400" y="5029200"/>
            <a:ext cx="4044950" cy="366713"/>
          </a:xfrm>
          <a:prstGeom prst="rect">
            <a:avLst/>
          </a:prstGeom>
          <a:noFill/>
          <a:ln w="12700">
            <a:noFill/>
            <a:miter lim="800000"/>
            <a:headEnd/>
            <a:tailEnd/>
          </a:ln>
          <a:effectLst/>
        </p:spPr>
        <p:txBody>
          <a:bodyPr wrap="none">
            <a:spAutoFit/>
          </a:bodyPr>
          <a:lstStyle/>
          <a:p>
            <a:r>
              <a:rPr lang="en-US" sz="1800" dirty="0">
                <a:solidFill>
                  <a:srgbClr val="063DE8"/>
                </a:solidFill>
              </a:rPr>
              <a:t>Submicron and </a:t>
            </a:r>
            <a:r>
              <a:rPr lang="en-US" sz="1800" dirty="0" err="1">
                <a:solidFill>
                  <a:srgbClr val="063DE8"/>
                </a:solidFill>
              </a:rPr>
              <a:t>nanoscale</a:t>
            </a:r>
            <a:r>
              <a:rPr lang="en-US" sz="1800" dirty="0">
                <a:solidFill>
                  <a:srgbClr val="063DE8"/>
                </a:solidFill>
              </a:rPr>
              <a:t> dimensions</a:t>
            </a:r>
          </a:p>
        </p:txBody>
      </p:sp>
      <p:sp>
        <p:nvSpPr>
          <p:cNvPr id="21" name="Rectangle 20"/>
          <p:cNvSpPr/>
          <p:nvPr/>
        </p:nvSpPr>
        <p:spPr>
          <a:xfrm>
            <a:off x="0" y="4648200"/>
            <a:ext cx="5410200" cy="307777"/>
          </a:xfrm>
          <a:prstGeom prst="rect">
            <a:avLst/>
          </a:prstGeom>
        </p:spPr>
        <p:txBody>
          <a:bodyPr wrap="square">
            <a:spAutoFit/>
          </a:bodyPr>
          <a:lstStyle/>
          <a:p>
            <a:r>
              <a:rPr lang="en-US" sz="1400" dirty="0">
                <a:solidFill>
                  <a:schemeClr val="bg1"/>
                </a:solidFill>
              </a:rPr>
              <a:t>(AMD X4 Proc: 758 million transistors; photo: Sc. Am, Jan. 2010)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ln/>
        </p:spPr>
        <p:txBody>
          <a:bodyPr/>
          <a:lstStyle/>
          <a:p>
            <a:r>
              <a:rPr lang="en-US"/>
              <a:t>World of the Small</a:t>
            </a:r>
          </a:p>
        </p:txBody>
      </p:sp>
      <p:grpSp>
        <p:nvGrpSpPr>
          <p:cNvPr id="20490" name="Group 10"/>
          <p:cNvGrpSpPr>
            <a:grpSpLocks/>
          </p:cNvGrpSpPr>
          <p:nvPr/>
        </p:nvGrpSpPr>
        <p:grpSpPr bwMode="auto">
          <a:xfrm>
            <a:off x="2895600" y="1600200"/>
            <a:ext cx="6107113" cy="3989388"/>
            <a:chOff x="864" y="912"/>
            <a:chExt cx="4813" cy="3143"/>
          </a:xfrm>
        </p:grpSpPr>
        <p:sp>
          <p:nvSpPr>
            <p:cNvPr id="20485" name="Rectangle 5"/>
            <p:cNvSpPr>
              <a:spLocks noChangeArrowheads="1"/>
            </p:cNvSpPr>
            <p:nvPr/>
          </p:nvSpPr>
          <p:spPr bwMode="auto">
            <a:xfrm>
              <a:off x="899" y="1235"/>
              <a:ext cx="3332" cy="357"/>
            </a:xfrm>
            <a:prstGeom prst="rect">
              <a:avLst/>
            </a:prstGeom>
            <a:noFill/>
            <a:ln w="12700">
              <a:noFill/>
              <a:miter lim="800000"/>
              <a:headEnd/>
              <a:tailEnd/>
            </a:ln>
            <a:effectLst/>
          </p:spPr>
          <p:txBody>
            <a:bodyPr wrap="none" lIns="90488" tIns="44450" rIns="90488" bIns="44450">
              <a:spAutoFit/>
            </a:bodyPr>
            <a:lstStyle/>
            <a:p>
              <a:r>
                <a:rPr lang="en-US" b="1">
                  <a:solidFill>
                    <a:schemeClr val="tx1"/>
                  </a:solidFill>
                </a:rPr>
                <a:t>5 layers of interconnections</a:t>
              </a:r>
            </a:p>
          </p:txBody>
        </p:sp>
        <p:sp>
          <p:nvSpPr>
            <p:cNvPr id="20486" name="Rectangle 6"/>
            <p:cNvSpPr>
              <a:spLocks noChangeArrowheads="1"/>
            </p:cNvSpPr>
            <p:nvPr/>
          </p:nvSpPr>
          <p:spPr bwMode="auto">
            <a:xfrm>
              <a:off x="4705" y="3793"/>
              <a:ext cx="972" cy="262"/>
            </a:xfrm>
            <a:prstGeom prst="rect">
              <a:avLst/>
            </a:prstGeom>
            <a:noFill/>
            <a:ln w="12700">
              <a:noFill/>
              <a:miter lim="800000"/>
              <a:headEnd/>
              <a:tailEnd/>
            </a:ln>
            <a:effectLst/>
          </p:spPr>
          <p:txBody>
            <a:bodyPr wrap="none" lIns="90488" tIns="44450" rIns="90488" bIns="44450">
              <a:spAutoFit/>
            </a:bodyPr>
            <a:lstStyle/>
            <a:p>
              <a:r>
                <a:rPr lang="en-US" sz="1600">
                  <a:solidFill>
                    <a:schemeClr val="tx1"/>
                  </a:solidFill>
                </a:rPr>
                <a:t>(IBM Corp.)</a:t>
              </a:r>
            </a:p>
          </p:txBody>
        </p:sp>
        <p:pic>
          <p:nvPicPr>
            <p:cNvPr id="20487" name="Picture 7"/>
            <p:cNvPicPr>
              <a:picLocks noChangeArrowheads="1"/>
            </p:cNvPicPr>
            <p:nvPr/>
          </p:nvPicPr>
          <p:blipFill>
            <a:blip r:embed="rId3" cstate="print"/>
            <a:srcRect/>
            <a:stretch>
              <a:fillRect/>
            </a:stretch>
          </p:blipFill>
          <p:spPr bwMode="auto">
            <a:xfrm>
              <a:off x="864" y="912"/>
              <a:ext cx="4272" cy="2848"/>
            </a:xfrm>
            <a:prstGeom prst="rect">
              <a:avLst/>
            </a:prstGeom>
            <a:noFill/>
            <a:ln w="38100">
              <a:solidFill>
                <a:srgbClr val="FFFF00"/>
              </a:solidFill>
              <a:miter lim="800000"/>
              <a:headEnd/>
              <a:tailEnd/>
            </a:ln>
            <a:effectLst/>
          </p:spPr>
        </p:pic>
        <p:pic>
          <p:nvPicPr>
            <p:cNvPr id="20489" name="Picture 9" descr="ChipSEMIBM17"/>
            <p:cNvPicPr>
              <a:picLocks noChangeAspect="1" noChangeArrowheads="1"/>
            </p:cNvPicPr>
            <p:nvPr/>
          </p:nvPicPr>
          <p:blipFill>
            <a:blip r:embed="rId4" cstate="print"/>
            <a:srcRect/>
            <a:stretch>
              <a:fillRect/>
            </a:stretch>
          </p:blipFill>
          <p:spPr bwMode="auto">
            <a:xfrm>
              <a:off x="864" y="912"/>
              <a:ext cx="4272" cy="2836"/>
            </a:xfrm>
            <a:prstGeom prst="rect">
              <a:avLst/>
            </a:prstGeom>
          </p:spPr>
        </p:pic>
      </p:grpSp>
      <p:pic>
        <p:nvPicPr>
          <p:cNvPr id="20491" name="Picture 11"/>
          <p:cNvPicPr>
            <a:picLocks noChangeArrowheads="1"/>
          </p:cNvPicPr>
          <p:nvPr/>
        </p:nvPicPr>
        <p:blipFill>
          <a:blip r:embed="rId5" cstate="print"/>
          <a:srcRect/>
          <a:stretch>
            <a:fillRect/>
          </a:stretch>
        </p:blipFill>
        <p:spPr bwMode="auto">
          <a:xfrm>
            <a:off x="152400" y="1752600"/>
            <a:ext cx="2362200" cy="2438400"/>
          </a:xfrm>
          <a:prstGeom prst="rect">
            <a:avLst/>
          </a:prstGeom>
          <a:noFill/>
          <a:ln w="12700">
            <a:noFill/>
            <a:miter lim="800000"/>
            <a:headEnd/>
            <a:tailEnd/>
          </a:ln>
          <a:effectLst/>
        </p:spPr>
      </p:pic>
      <p:grpSp>
        <p:nvGrpSpPr>
          <p:cNvPr id="20492" name="Group 12"/>
          <p:cNvGrpSpPr>
            <a:grpSpLocks/>
          </p:cNvGrpSpPr>
          <p:nvPr/>
        </p:nvGrpSpPr>
        <p:grpSpPr bwMode="auto">
          <a:xfrm>
            <a:off x="838200" y="4038600"/>
            <a:ext cx="2362200" cy="2174875"/>
            <a:chOff x="2320" y="1696"/>
            <a:chExt cx="1208" cy="1112"/>
          </a:xfrm>
        </p:grpSpPr>
        <p:pic>
          <p:nvPicPr>
            <p:cNvPr id="20493" name="Picture 13"/>
            <p:cNvPicPr>
              <a:picLocks noChangeArrowheads="1"/>
            </p:cNvPicPr>
            <p:nvPr/>
          </p:nvPicPr>
          <p:blipFill>
            <a:blip r:embed="rId6" cstate="print"/>
            <a:srcRect/>
            <a:stretch>
              <a:fillRect/>
            </a:stretch>
          </p:blipFill>
          <p:spPr bwMode="auto">
            <a:xfrm>
              <a:off x="2320" y="1696"/>
              <a:ext cx="1208" cy="1112"/>
            </a:xfrm>
            <a:prstGeom prst="rect">
              <a:avLst/>
            </a:prstGeom>
            <a:noFill/>
            <a:ln w="12700">
              <a:noFill/>
              <a:miter lim="800000"/>
              <a:headEnd/>
              <a:tailEnd/>
            </a:ln>
            <a:effectLst/>
          </p:spPr>
        </p:pic>
        <p:pic>
          <p:nvPicPr>
            <p:cNvPr id="20494" name="Picture 14"/>
            <p:cNvPicPr>
              <a:picLocks noChangeArrowheads="1"/>
            </p:cNvPicPr>
            <p:nvPr/>
          </p:nvPicPr>
          <p:blipFill>
            <a:blip r:embed="rId7" cstate="print"/>
            <a:srcRect/>
            <a:stretch>
              <a:fillRect/>
            </a:stretch>
          </p:blipFill>
          <p:spPr bwMode="auto">
            <a:xfrm>
              <a:off x="2392" y="1888"/>
              <a:ext cx="1056" cy="728"/>
            </a:xfrm>
            <a:prstGeom prst="rect">
              <a:avLst/>
            </a:prstGeom>
            <a:noFill/>
            <a:ln w="12700">
              <a:noFill/>
              <a:miter lim="800000"/>
              <a:headEnd/>
              <a:tailEnd/>
            </a:ln>
            <a:effectLst/>
          </p:spPr>
        </p:pic>
      </p:grpSp>
      <p:sp>
        <p:nvSpPr>
          <p:cNvPr id="20495" name="Text Box 15"/>
          <p:cNvSpPr txBox="1">
            <a:spLocks noChangeArrowheads="1"/>
          </p:cNvSpPr>
          <p:nvPr/>
        </p:nvSpPr>
        <p:spPr bwMode="auto">
          <a:xfrm>
            <a:off x="1066800" y="5867400"/>
            <a:ext cx="1875835" cy="461665"/>
          </a:xfrm>
          <a:prstGeom prst="rect">
            <a:avLst/>
          </a:prstGeom>
          <a:noFill/>
          <a:ln w="12700">
            <a:noFill/>
            <a:miter lim="800000"/>
            <a:headEnd/>
            <a:tailEnd/>
          </a:ln>
          <a:effectLst/>
        </p:spPr>
        <p:txBody>
          <a:bodyPr wrap="none">
            <a:spAutoFit/>
          </a:bodyPr>
          <a:lstStyle/>
          <a:p>
            <a:r>
              <a:rPr lang="en-US" b="1" dirty="0">
                <a:solidFill>
                  <a:srgbClr val="063DE8"/>
                </a:solidFill>
              </a:rPr>
              <a:t>Logic Level</a:t>
            </a:r>
          </a:p>
        </p:txBody>
      </p:sp>
      <p:sp>
        <p:nvSpPr>
          <p:cNvPr id="20496" name="Text Box 16"/>
          <p:cNvSpPr txBox="1">
            <a:spLocks noChangeArrowheads="1"/>
          </p:cNvSpPr>
          <p:nvPr/>
        </p:nvSpPr>
        <p:spPr bwMode="auto">
          <a:xfrm>
            <a:off x="0" y="1295400"/>
            <a:ext cx="1667444" cy="400110"/>
          </a:xfrm>
          <a:prstGeom prst="rect">
            <a:avLst/>
          </a:prstGeom>
          <a:noFill/>
          <a:ln w="12700">
            <a:noFill/>
            <a:miter lim="800000"/>
            <a:headEnd/>
            <a:tailEnd/>
          </a:ln>
          <a:effectLst/>
        </p:spPr>
        <p:txBody>
          <a:bodyPr wrap="none">
            <a:spAutoFit/>
          </a:bodyPr>
          <a:lstStyle/>
          <a:p>
            <a:r>
              <a:rPr lang="en-US" sz="2000" dirty="0"/>
              <a:t>Circuit Level </a:t>
            </a:r>
          </a:p>
        </p:txBody>
      </p:sp>
      <p:sp>
        <p:nvSpPr>
          <p:cNvPr id="20497" name="Text Box 17"/>
          <p:cNvSpPr txBox="1">
            <a:spLocks noChangeArrowheads="1"/>
          </p:cNvSpPr>
          <p:nvPr/>
        </p:nvSpPr>
        <p:spPr bwMode="auto">
          <a:xfrm>
            <a:off x="5181600" y="5257800"/>
            <a:ext cx="1539204" cy="769441"/>
          </a:xfrm>
          <a:prstGeom prst="rect">
            <a:avLst/>
          </a:prstGeom>
          <a:noFill/>
          <a:ln w="12700">
            <a:noFill/>
            <a:miter lim="800000"/>
            <a:headEnd/>
            <a:tailEnd/>
          </a:ln>
          <a:effectLst/>
        </p:spPr>
        <p:txBody>
          <a:bodyPr wrap="none">
            <a:spAutoFit/>
          </a:bodyPr>
          <a:lstStyle/>
          <a:p>
            <a:r>
              <a:rPr lang="en-US" dirty="0"/>
              <a:t>Chip level</a:t>
            </a:r>
          </a:p>
          <a:p>
            <a:r>
              <a:rPr lang="en-US" sz="2000" dirty="0"/>
              <a:t>(VLSI)</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2"/>
          <p:cNvSpPr>
            <a:spLocks noGrp="1"/>
          </p:cNvSpPr>
          <p:nvPr>
            <p:ph type="title"/>
          </p:nvPr>
        </p:nvSpPr>
        <p:spPr/>
        <p:txBody>
          <a:bodyPr/>
          <a:lstStyle/>
          <a:p>
            <a:r>
              <a:rPr lang="en-US"/>
              <a:t>Moore’s Law</a:t>
            </a:r>
            <a:endParaRPr lang="en-US" dirty="0"/>
          </a:p>
        </p:txBody>
      </p:sp>
      <p:pic>
        <p:nvPicPr>
          <p:cNvPr id="51204" name="Picture 2"/>
          <p:cNvPicPr>
            <a:picLocks noChangeAspect="1" noChangeArrowheads="1"/>
          </p:cNvPicPr>
          <p:nvPr/>
        </p:nvPicPr>
        <p:blipFill>
          <a:blip r:embed="rId3" cstate="print"/>
          <a:srcRect/>
          <a:stretch>
            <a:fillRect/>
          </a:stretch>
        </p:blipFill>
        <p:spPr bwMode="auto">
          <a:xfrm>
            <a:off x="1219200" y="1778000"/>
            <a:ext cx="6400800" cy="5080000"/>
          </a:xfrm>
          <a:prstGeom prst="rect">
            <a:avLst/>
          </a:prstGeom>
          <a:noFill/>
          <a:ln w="9525">
            <a:noFill/>
            <a:miter lim="800000"/>
            <a:headEnd/>
            <a:tailEnd/>
          </a:ln>
        </p:spPr>
      </p:pic>
      <p:sp>
        <p:nvSpPr>
          <p:cNvPr id="53253" name="TextBox 4"/>
          <p:cNvSpPr txBox="1">
            <a:spLocks noChangeArrowheads="1"/>
          </p:cNvSpPr>
          <p:nvPr/>
        </p:nvSpPr>
        <p:spPr bwMode="auto">
          <a:xfrm>
            <a:off x="685800" y="1295400"/>
            <a:ext cx="7288213" cy="830263"/>
          </a:xfrm>
          <a:prstGeom prst="rect">
            <a:avLst/>
          </a:prstGeom>
          <a:noFill/>
          <a:ln w="9525">
            <a:noFill/>
            <a:miter lim="800000"/>
            <a:headEnd/>
            <a:tailEnd/>
          </a:ln>
        </p:spPr>
        <p:txBody>
          <a:bodyPr wrap="none">
            <a:spAutoFit/>
          </a:bodyPr>
          <a:lstStyle/>
          <a:p>
            <a:r>
              <a:rPr lang="en-US" sz="2400" b="1" dirty="0">
                <a:solidFill>
                  <a:srgbClr val="063DE8"/>
                </a:solidFill>
              </a:rPr>
              <a:t>Chip complexity doubles every two years</a:t>
            </a:r>
          </a:p>
          <a:p>
            <a:endParaRPr lang="en-US" sz="2400" dirty="0"/>
          </a:p>
        </p:txBody>
      </p:sp>
      <p:grpSp>
        <p:nvGrpSpPr>
          <p:cNvPr id="7" name="Group 6"/>
          <p:cNvGrpSpPr/>
          <p:nvPr/>
        </p:nvGrpSpPr>
        <p:grpSpPr>
          <a:xfrm>
            <a:off x="7620000" y="1524000"/>
            <a:ext cx="1524000" cy="2636838"/>
            <a:chOff x="7620000" y="1524000"/>
            <a:chExt cx="1524000" cy="2636838"/>
          </a:xfrm>
        </p:grpSpPr>
        <p:pic>
          <p:nvPicPr>
            <p:cNvPr id="53255" name="Picture 7"/>
            <p:cNvPicPr>
              <a:picLocks noChangeAspect="1" noChangeArrowheads="1"/>
            </p:cNvPicPr>
            <p:nvPr/>
          </p:nvPicPr>
          <p:blipFill>
            <a:blip r:embed="rId4" cstate="print"/>
            <a:srcRect/>
            <a:stretch>
              <a:fillRect/>
            </a:stretch>
          </p:blipFill>
          <p:spPr bwMode="auto">
            <a:xfrm>
              <a:off x="7715250" y="1524000"/>
              <a:ext cx="1428750" cy="952500"/>
            </a:xfrm>
            <a:prstGeom prst="rect">
              <a:avLst/>
            </a:prstGeom>
            <a:noFill/>
            <a:ln w="9525">
              <a:noFill/>
              <a:miter lim="800000"/>
              <a:headEnd/>
              <a:tailEnd/>
            </a:ln>
          </p:spPr>
        </p:pic>
        <p:sp>
          <p:nvSpPr>
            <p:cNvPr id="53256" name="TextBox 7"/>
            <p:cNvSpPr txBox="1">
              <a:spLocks noChangeArrowheads="1"/>
            </p:cNvSpPr>
            <p:nvPr/>
          </p:nvSpPr>
          <p:spPr bwMode="auto">
            <a:xfrm>
              <a:off x="7620000" y="2590800"/>
              <a:ext cx="1371600" cy="1570038"/>
            </a:xfrm>
            <a:prstGeom prst="rect">
              <a:avLst/>
            </a:prstGeom>
            <a:noFill/>
            <a:ln w="9525">
              <a:noFill/>
              <a:miter lim="800000"/>
              <a:headEnd/>
              <a:tailEnd/>
            </a:ln>
          </p:spPr>
          <p:txBody>
            <a:bodyPr>
              <a:spAutoFit/>
            </a:bodyPr>
            <a:lstStyle/>
            <a:p>
              <a:r>
                <a:rPr lang="en-US" sz="1200" dirty="0"/>
                <a:t>First 2-Billion Trans. Processor (</a:t>
              </a:r>
              <a:r>
                <a:rPr lang="en-US" sz="1200" dirty="0">
                  <a:hlinkClick r:id="rId5"/>
                </a:rPr>
                <a:t>Tukwila: Itanium processor</a:t>
              </a:r>
              <a:r>
                <a:rPr lang="en-US" sz="1200" dirty="0"/>
                <a:t>); Production Q1, 2010</a:t>
              </a:r>
            </a:p>
          </p:txBody>
        </p:sp>
      </p:grpSp>
      <p:pic>
        <p:nvPicPr>
          <p:cNvPr id="8" name="Picture 5" descr="200px-Gordon_Moore"/>
          <p:cNvPicPr>
            <a:picLocks noChangeAspect="1" noChangeArrowheads="1"/>
          </p:cNvPicPr>
          <p:nvPr/>
        </p:nvPicPr>
        <p:blipFill>
          <a:blip r:embed="rId6" cstate="print">
            <a:lum bright="12000" contrast="6000"/>
          </a:blip>
          <a:srcRect/>
          <a:stretch>
            <a:fillRect/>
          </a:stretch>
        </p:blipFill>
        <p:spPr bwMode="auto">
          <a:xfrm>
            <a:off x="7620000" y="152400"/>
            <a:ext cx="1447800" cy="1273636"/>
          </a:xfrm>
          <a:prstGeom prst="rect">
            <a:avLst/>
          </a:prstGeom>
          <a:noFill/>
          <a:ln w="9525">
            <a:noFill/>
            <a:miter lim="800000"/>
            <a:headEnd/>
            <a:tailEnd/>
          </a:ln>
        </p:spPr>
      </p:pic>
    </p:spTree>
  </p:cSld>
  <p:clrMapOvr>
    <a:masterClrMapping/>
  </p:clrMapOvr>
  <p:transition>
    <p:cut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nchor="ctr">
            <a:normAutofit fontScale="90000"/>
          </a:bodyPr>
          <a:lstStyle/>
          <a:p>
            <a:r>
              <a:rPr lang="en-US" sz="4400" dirty="0"/>
              <a:t>1. Number Systems</a:t>
            </a:r>
            <a:br>
              <a:rPr lang="en-US" sz="4400" dirty="0"/>
            </a:br>
            <a:endParaRPr lang="en-US" sz="4400" dirty="0"/>
          </a:p>
        </p:txBody>
      </p:sp>
    </p:spTree>
    <p:extLst>
      <p:ext uri="{BB962C8B-B14F-4D97-AF65-F5344CB8AC3E}">
        <p14:creationId xmlns:p14="http://schemas.microsoft.com/office/powerpoint/2010/main" val="339968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95D42504-A432-458F-B1A6-D4A786846B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4008" b="11006"/>
          <a:stretch/>
        </p:blipFill>
        <p:spPr>
          <a:xfrm>
            <a:off x="20" y="1282"/>
            <a:ext cx="9143980" cy="6856718"/>
          </a:xfrm>
          <a:prstGeom prst="rect">
            <a:avLst/>
          </a:prstGeom>
        </p:spPr>
      </p:pic>
    </p:spTree>
    <p:extLst>
      <p:ext uri="{BB962C8B-B14F-4D97-AF65-F5344CB8AC3E}">
        <p14:creationId xmlns:p14="http://schemas.microsoft.com/office/powerpoint/2010/main" val="211133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t>Human perception</a:t>
            </a:r>
          </a:p>
        </p:txBody>
      </p:sp>
      <p:sp>
        <p:nvSpPr>
          <p:cNvPr id="5123" name="Content Placeholder 2"/>
          <p:cNvSpPr>
            <a:spLocks noGrp="1"/>
          </p:cNvSpPr>
          <p:nvPr>
            <p:ph idx="1"/>
          </p:nvPr>
        </p:nvSpPr>
        <p:spPr/>
        <p:txBody>
          <a:bodyPr/>
          <a:lstStyle/>
          <a:p>
            <a:r>
              <a:rPr lang="en-US"/>
              <a:t>We naturally live in a base 10 environment</a:t>
            </a:r>
          </a:p>
          <a:p>
            <a:r>
              <a:rPr lang="en-US"/>
              <a:t>Computer exist in a base 2 environment</a:t>
            </a:r>
          </a:p>
          <a:p>
            <a:r>
              <a:rPr lang="en-US"/>
              <a:t>So give the computer/digital system the task of doing the conversions for us.</a:t>
            </a:r>
          </a:p>
        </p:txBody>
      </p:sp>
      <p:pic>
        <p:nvPicPr>
          <p:cNvPr id="51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343400"/>
            <a:ext cx="69024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087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t>Binary Codes</a:t>
            </a:r>
          </a:p>
        </p:txBody>
      </p:sp>
      <p:sp>
        <p:nvSpPr>
          <p:cNvPr id="6147" name="Content Placeholder 2"/>
          <p:cNvSpPr>
            <a:spLocks noGrp="1"/>
          </p:cNvSpPr>
          <p:nvPr>
            <p:ph idx="1"/>
          </p:nvPr>
        </p:nvSpPr>
        <p:spPr/>
        <p:txBody>
          <a:bodyPr/>
          <a:lstStyle/>
          <a:p>
            <a:r>
              <a:rPr lang="en-US"/>
              <a:t>“An </a:t>
            </a:r>
            <a:r>
              <a:rPr lang="en-US" i="1"/>
              <a:t>n</a:t>
            </a:r>
            <a:r>
              <a:rPr lang="en-US"/>
              <a:t>-bit </a:t>
            </a:r>
            <a:r>
              <a:rPr lang="en-US" i="1"/>
              <a:t>binary code </a:t>
            </a:r>
            <a:r>
              <a:rPr lang="en-US"/>
              <a:t>is a group of </a:t>
            </a:r>
            <a:r>
              <a:rPr lang="en-US" i="1"/>
              <a:t>n</a:t>
            </a:r>
            <a:r>
              <a:rPr lang="en-US"/>
              <a:t> bits that assume up to 2</a:t>
            </a:r>
            <a:r>
              <a:rPr lang="en-US" baseline="30000"/>
              <a:t>n</a:t>
            </a:r>
            <a:r>
              <a:rPr lang="en-US"/>
              <a:t> distinct combinations of 1s and 0s, with each combination representing one element of the set being coded”</a:t>
            </a:r>
          </a:p>
          <a:p>
            <a:endParaRPr lang="en-US"/>
          </a:p>
          <a:p>
            <a:r>
              <a:rPr lang="en-US"/>
              <a:t>For the 10 digits need a 4 bit code.  One code is called Binary Coded Decimal (BCD)</a:t>
            </a:r>
          </a:p>
        </p:txBody>
      </p:sp>
    </p:spTree>
    <p:extLst>
      <p:ext uri="{BB962C8B-B14F-4D97-AF65-F5344CB8AC3E}">
        <p14:creationId xmlns:p14="http://schemas.microsoft.com/office/powerpoint/2010/main" val="3206109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0EC8EC-D419-4A13-9568-2EAF56D2CF85}"/>
              </a:ext>
            </a:extLst>
          </p:cNvPr>
          <p:cNvSpPr txBox="1"/>
          <p:nvPr/>
        </p:nvSpPr>
        <p:spPr>
          <a:xfrm>
            <a:off x="609600" y="1905000"/>
            <a:ext cx="8534400" cy="1938992"/>
          </a:xfrm>
          <a:prstGeom prst="rect">
            <a:avLst/>
          </a:prstGeom>
          <a:noFill/>
        </p:spPr>
        <p:txBody>
          <a:bodyPr wrap="square">
            <a:spAutoFit/>
          </a:bodyPr>
          <a:lstStyle/>
          <a:p>
            <a:r>
              <a:rPr lang="en-US" sz="2800" b="1" strike="noStrike" dirty="0">
                <a:solidFill>
                  <a:srgbClr val="333333"/>
                </a:solidFill>
                <a:effectLst/>
                <a:latin typeface="Open Sans"/>
                <a:hlinkClick r:id="rId2"/>
              </a:rPr>
              <a:t>There are </a:t>
            </a:r>
            <a:r>
              <a:rPr lang="en-US" sz="3600" b="1" strike="noStrike" dirty="0">
                <a:solidFill>
                  <a:srgbClr val="333333"/>
                </a:solidFill>
                <a:effectLst/>
                <a:latin typeface="Open Sans"/>
                <a:hlinkClick r:id="rId2"/>
              </a:rPr>
              <a:t>10</a:t>
            </a:r>
            <a:r>
              <a:rPr lang="en-US" sz="2800" b="1" strike="noStrike" dirty="0">
                <a:solidFill>
                  <a:srgbClr val="333333"/>
                </a:solidFill>
                <a:effectLst/>
                <a:latin typeface="Open Sans"/>
                <a:hlinkClick r:id="rId2"/>
              </a:rPr>
              <a:t> kinds of people in the world:              </a:t>
            </a:r>
          </a:p>
          <a:p>
            <a:r>
              <a:rPr lang="en-US" sz="2800" b="1" dirty="0">
                <a:solidFill>
                  <a:srgbClr val="333333"/>
                </a:solidFill>
                <a:latin typeface="Open Sans"/>
                <a:hlinkClick r:id="rId2"/>
              </a:rPr>
              <a:t>          </a:t>
            </a:r>
            <a:r>
              <a:rPr lang="en-US" sz="2800" b="1" strike="noStrike" dirty="0">
                <a:solidFill>
                  <a:srgbClr val="333333"/>
                </a:solidFill>
                <a:effectLst/>
                <a:latin typeface="Open Sans"/>
                <a:hlinkClick r:id="rId2"/>
              </a:rPr>
              <a:t> those who understand binary numerals,              and </a:t>
            </a:r>
          </a:p>
          <a:p>
            <a:r>
              <a:rPr lang="en-US" sz="2800" b="1" dirty="0">
                <a:solidFill>
                  <a:srgbClr val="333333"/>
                </a:solidFill>
                <a:latin typeface="Open Sans"/>
                <a:hlinkClick r:id="rId2"/>
              </a:rPr>
              <a:t>           </a:t>
            </a:r>
            <a:r>
              <a:rPr lang="en-US" sz="2800" b="1" strike="noStrike" dirty="0">
                <a:solidFill>
                  <a:srgbClr val="333333"/>
                </a:solidFill>
                <a:effectLst/>
                <a:latin typeface="Open Sans"/>
                <a:hlinkClick r:id="rId2"/>
              </a:rPr>
              <a:t>those who don't.</a:t>
            </a:r>
            <a:endParaRPr lang="en-US" sz="2800" b="1" dirty="0"/>
          </a:p>
        </p:txBody>
      </p:sp>
    </p:spTree>
    <p:extLst>
      <p:ext uri="{BB962C8B-B14F-4D97-AF65-F5344CB8AC3E}">
        <p14:creationId xmlns:p14="http://schemas.microsoft.com/office/powerpoint/2010/main" val="1823706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7172" name="Picture 4"/>
          <p:cNvPicPr>
            <a:picLocks noChangeAspect="1" noChangeArrowheads="1"/>
          </p:cNvPicPr>
          <p:nvPr/>
        </p:nvPicPr>
        <p:blipFill>
          <a:blip r:embed="rId2" cstate="print"/>
          <a:srcRect/>
          <a:stretch>
            <a:fillRect/>
          </a:stretch>
        </p:blipFill>
        <p:spPr bwMode="auto">
          <a:xfrm>
            <a:off x="381000" y="228600"/>
            <a:ext cx="8382000" cy="6095999"/>
          </a:xfrm>
          <a:prstGeom prst="rect">
            <a:avLst/>
          </a:prstGeom>
          <a:noFill/>
          <a:ln w="9525">
            <a:noFill/>
            <a:miter lim="800000"/>
            <a:headEnd/>
            <a:tailEnd/>
          </a:ln>
        </p:spPr>
      </p:pic>
    </p:spTree>
    <p:extLst>
      <p:ext uri="{BB962C8B-B14F-4D97-AF65-F5344CB8AC3E}">
        <p14:creationId xmlns:p14="http://schemas.microsoft.com/office/powerpoint/2010/main" val="2564741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Decimal and BCD</a:t>
            </a:r>
          </a:p>
        </p:txBody>
      </p:sp>
      <p:sp>
        <p:nvSpPr>
          <p:cNvPr id="3" name="Content Placeholder 2"/>
          <p:cNvSpPr>
            <a:spLocks noGrp="1"/>
          </p:cNvSpPr>
          <p:nvPr>
            <p:ph idx="1"/>
          </p:nvPr>
        </p:nvSpPr>
        <p:spPr>
          <a:xfrm>
            <a:off x="457200" y="1828800"/>
            <a:ext cx="7620000" cy="4302125"/>
          </a:xfrm>
        </p:spPr>
        <p:txBody>
          <a:bodyPr>
            <a:normAutofit/>
          </a:bodyPr>
          <a:lstStyle/>
          <a:p>
            <a:pPr>
              <a:defRPr/>
            </a:pPr>
            <a:r>
              <a:rPr lang="en-US" dirty="0"/>
              <a:t>The BCD is simply the 4 bit representation of the decimal digit.</a:t>
            </a:r>
          </a:p>
          <a:p>
            <a:pPr>
              <a:defRPr/>
            </a:pPr>
            <a:r>
              <a:rPr lang="en-US" dirty="0"/>
              <a:t>For multiple digit base 10 numbers, each symbol is represented by its BCD digit</a:t>
            </a:r>
          </a:p>
          <a:p>
            <a:pPr>
              <a:defRPr/>
            </a:pPr>
            <a:r>
              <a:rPr lang="en-US" dirty="0"/>
              <a:t>What happened to 6 digits not used?</a:t>
            </a:r>
          </a:p>
          <a:p>
            <a:pPr lvl="1">
              <a:defRPr/>
            </a:pPr>
            <a:endParaRPr lang="en-US" dirty="0"/>
          </a:p>
        </p:txBody>
      </p:sp>
    </p:spTree>
    <p:extLst>
      <p:ext uri="{BB962C8B-B14F-4D97-AF65-F5344CB8AC3E}">
        <p14:creationId xmlns:p14="http://schemas.microsoft.com/office/powerpoint/2010/main" val="730475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t>Common Number Systems</a:t>
            </a:r>
          </a:p>
        </p:txBody>
      </p:sp>
      <p:graphicFrame>
        <p:nvGraphicFramePr>
          <p:cNvPr id="107600" name="Group 80"/>
          <p:cNvGraphicFramePr>
            <a:graphicFrameLocks noGrp="1"/>
          </p:cNvGraphicFramePr>
          <p:nvPr/>
        </p:nvGraphicFramePr>
        <p:xfrm>
          <a:off x="1066800" y="1714500"/>
          <a:ext cx="6934200" cy="3429002"/>
        </p:xfrm>
        <a:graphic>
          <a:graphicData uri="http://schemas.openxmlformats.org/drawingml/2006/table">
            <a:tbl>
              <a:tblPr/>
              <a:tblGrid>
                <a:gridCol w="13462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15652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1784350">
                  <a:extLst>
                    <a:ext uri="{9D8B030D-6E8A-4147-A177-3AD203B41FA5}">
                      <a16:colId xmlns:a16="http://schemas.microsoft.com/office/drawing/2014/main" val="20004"/>
                    </a:ext>
                  </a:extLst>
                </a:gridCol>
              </a:tblGrid>
              <a:tr h="8969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Symbols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Used by humans?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Used in computers?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5286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 1, …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49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Binary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Octal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 1, …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350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Hexa-</a:t>
                      </a:r>
                      <a:br>
                        <a:rPr kumimoji="0" lang="en-US" sz="2400" b="0" i="0" u="none" strike="noStrike" cap="none" normalizeH="0" baseline="0">
                          <a:ln>
                            <a:noFill/>
                          </a:ln>
                          <a:solidFill>
                            <a:schemeClr val="tx1"/>
                          </a:solidFill>
                          <a:effectLst/>
                          <a:latin typeface="Times New Roman" panose="02020603050405020304" pitchFamily="18" charset="0"/>
                        </a:rPr>
                      </a:b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 1, … 9,</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A, B, … 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1608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t>Quantities/Counting (1 of 3)</a:t>
            </a:r>
          </a:p>
        </p:txBody>
      </p:sp>
      <p:graphicFrame>
        <p:nvGraphicFramePr>
          <p:cNvPr id="119913" name="Group 105"/>
          <p:cNvGraphicFramePr>
            <a:graphicFrameLocks noGrp="1"/>
          </p:cNvGraphicFramePr>
          <p:nvPr/>
        </p:nvGraphicFramePr>
        <p:xfrm>
          <a:off x="2209800" y="1371600"/>
          <a:ext cx="4724400" cy="4553712"/>
        </p:xfrm>
        <a:graphic>
          <a:graphicData uri="http://schemas.openxmlformats.org/drawingml/2006/table">
            <a:tbl>
              <a:tblPr/>
              <a:tblGrid>
                <a:gridCol w="1371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736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Hexa-</a:t>
                      </a:r>
                      <a:br>
                        <a:rPr kumimoji="0" lang="en-US" sz="2400" b="0" i="0" u="none" strike="noStrike" cap="none" normalizeH="0" baseline="0">
                          <a:ln>
                            <a:noFill/>
                          </a:ln>
                          <a:solidFill>
                            <a:schemeClr val="tx1"/>
                          </a:solidFill>
                          <a:effectLst/>
                          <a:latin typeface="Times New Roman" panose="02020603050405020304" pitchFamily="18" charset="0"/>
                        </a:rPr>
                      </a:b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19910" name="Text Box 102"/>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 33</a:t>
            </a:r>
          </a:p>
        </p:txBody>
      </p:sp>
    </p:spTree>
    <p:extLst>
      <p:ext uri="{BB962C8B-B14F-4D97-AF65-F5344CB8AC3E}">
        <p14:creationId xmlns:p14="http://schemas.microsoft.com/office/powerpoint/2010/main" val="2490952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t>Quantities/Counting (2 of 3) </a:t>
            </a:r>
          </a:p>
        </p:txBody>
      </p:sp>
      <p:graphicFrame>
        <p:nvGraphicFramePr>
          <p:cNvPr id="120890" name="Group 58"/>
          <p:cNvGraphicFramePr>
            <a:graphicFrameLocks noGrp="1"/>
          </p:cNvGraphicFramePr>
          <p:nvPr/>
        </p:nvGraphicFramePr>
        <p:xfrm>
          <a:off x="2209800" y="1371600"/>
          <a:ext cx="4724400" cy="4553712"/>
        </p:xfrm>
        <a:graphic>
          <a:graphicData uri="http://schemas.openxmlformats.org/drawingml/2006/table">
            <a:tbl>
              <a:tblPr/>
              <a:tblGrid>
                <a:gridCol w="1371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736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Hexa-</a:t>
                      </a:r>
                      <a:br>
                        <a:rPr kumimoji="0" lang="en-US" sz="2400" b="0" i="0" u="none" strike="noStrike" cap="none" normalizeH="0" baseline="0">
                          <a:ln>
                            <a:noFill/>
                          </a:ln>
                          <a:solidFill>
                            <a:schemeClr val="tx1"/>
                          </a:solidFill>
                          <a:effectLst/>
                          <a:latin typeface="Times New Roman" panose="02020603050405020304" pitchFamily="18" charset="0"/>
                        </a:rPr>
                      </a:b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23921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Quantities/Counting (3 of 3) </a:t>
            </a:r>
          </a:p>
        </p:txBody>
      </p:sp>
      <p:graphicFrame>
        <p:nvGraphicFramePr>
          <p:cNvPr id="121914" name="Group 58"/>
          <p:cNvGraphicFramePr>
            <a:graphicFrameLocks noGrp="1"/>
          </p:cNvGraphicFramePr>
          <p:nvPr/>
        </p:nvGraphicFramePr>
        <p:xfrm>
          <a:off x="2209800" y="1371600"/>
          <a:ext cx="4724400" cy="4553712"/>
        </p:xfrm>
        <a:graphic>
          <a:graphicData uri="http://schemas.openxmlformats.org/drawingml/2006/table">
            <a:tbl>
              <a:tblPr/>
              <a:tblGrid>
                <a:gridCol w="1371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736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Hexa-</a:t>
                      </a:r>
                      <a:br>
                        <a:rPr kumimoji="0" lang="en-US" sz="2400" b="0" i="0" u="none" strike="noStrike" cap="none" normalizeH="0" baseline="0">
                          <a:ln>
                            <a:noFill/>
                          </a:ln>
                          <a:solidFill>
                            <a:schemeClr val="tx1"/>
                          </a:solidFill>
                          <a:effectLst/>
                          <a:latin typeface="Times New Roman" panose="02020603050405020304" pitchFamily="18" charset="0"/>
                        </a:rPr>
                      </a:br>
                      <a:r>
                        <a:rPr kumimoji="0" lang="en-US" sz="24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21917" name="Text Box 61"/>
          <p:cNvSpPr txBox="1">
            <a:spLocks noChangeArrowheads="1"/>
          </p:cNvSpPr>
          <p:nvPr/>
        </p:nvSpPr>
        <p:spPr bwMode="auto">
          <a:xfrm>
            <a:off x="7162800" y="5410200"/>
            <a:ext cx="665163"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Etc.</a:t>
            </a:r>
          </a:p>
        </p:txBody>
      </p:sp>
    </p:spTree>
    <p:extLst>
      <p:ext uri="{BB962C8B-B14F-4D97-AF65-F5344CB8AC3E}">
        <p14:creationId xmlns:p14="http://schemas.microsoft.com/office/powerpoint/2010/main" val="4037138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xfrm>
            <a:off x="715962" y="0"/>
            <a:ext cx="7772401" cy="1020763"/>
          </a:xfrm>
          <a:prstGeom prst="rect">
            <a:avLst/>
          </a:prstGeom>
        </p:spPr>
        <p:txBody>
          <a:bodyPr>
            <a:normAutofit/>
          </a:bodyPr>
          <a:lstStyle/>
          <a:p>
            <a:r>
              <a:t>Conversion - Summary</a:t>
            </a:r>
          </a:p>
        </p:txBody>
      </p:sp>
      <p:grpSp>
        <p:nvGrpSpPr>
          <p:cNvPr id="159" name="Group 159"/>
          <p:cNvGrpSpPr/>
          <p:nvPr/>
        </p:nvGrpSpPr>
        <p:grpSpPr>
          <a:xfrm>
            <a:off x="3505200" y="3530600"/>
            <a:ext cx="1536700" cy="711200"/>
            <a:chOff x="0" y="0"/>
            <a:chExt cx="1536700" cy="711200"/>
          </a:xfrm>
        </p:grpSpPr>
        <p:sp>
          <p:nvSpPr>
            <p:cNvPr id="157" name="Shape 157"/>
            <p:cNvSpPr/>
            <p:nvPr/>
          </p:nvSpPr>
          <p:spPr>
            <a:xfrm>
              <a:off x="0" y="0"/>
              <a:ext cx="1536700" cy="711200"/>
            </a:xfrm>
            <a:prstGeom prst="ellipse">
              <a:avLst/>
            </a:prstGeom>
            <a:solidFill>
              <a:srgbClr val="FFFFFF"/>
            </a:solidFill>
            <a:ln w="28575" cap="flat">
              <a:solidFill>
                <a:srgbClr val="3333FF"/>
              </a:solidFill>
              <a:prstDash val="solid"/>
              <a:round/>
            </a:ln>
            <a:effectLst/>
          </p:spPr>
          <p:txBody>
            <a:bodyPr wrap="square" lIns="45719" tIns="45719" rIns="45719" bIns="45719" numCol="1" anchor="ctr">
              <a:noAutofit/>
            </a:bodyPr>
            <a:lstStyle/>
            <a:p>
              <a:pPr algn="ctr">
                <a:spcBef>
                  <a:spcPts val="600"/>
                </a:spcBef>
                <a:defRPr sz="2800">
                  <a:latin typeface="Arial Unicode MS"/>
                  <a:ea typeface="Arial Unicode MS"/>
                  <a:cs typeface="Arial Unicode MS"/>
                  <a:sym typeface="Arial Unicode MS"/>
                </a:defRPr>
              </a:pPr>
              <a:endParaRPr/>
            </a:p>
          </p:txBody>
        </p:sp>
        <p:sp>
          <p:nvSpPr>
            <p:cNvPr id="158" name="Shape 158"/>
            <p:cNvSpPr/>
            <p:nvPr/>
          </p:nvSpPr>
          <p:spPr>
            <a:xfrm>
              <a:off x="72970" y="112496"/>
              <a:ext cx="1390760" cy="4862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Binary</a:t>
              </a:r>
            </a:p>
          </p:txBody>
        </p:sp>
      </p:grpSp>
      <p:sp>
        <p:nvSpPr>
          <p:cNvPr id="160" name="Shape 160"/>
          <p:cNvSpPr/>
          <p:nvPr/>
        </p:nvSpPr>
        <p:spPr>
          <a:xfrm>
            <a:off x="936625" y="2439988"/>
            <a:ext cx="1647910" cy="48620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Decimal</a:t>
            </a:r>
          </a:p>
        </p:txBody>
      </p:sp>
      <p:sp>
        <p:nvSpPr>
          <p:cNvPr id="161" name="Shape 161"/>
          <p:cNvSpPr/>
          <p:nvPr/>
        </p:nvSpPr>
        <p:spPr>
          <a:xfrm>
            <a:off x="6550025" y="2211388"/>
            <a:ext cx="2458428" cy="48620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Hexadecimal</a:t>
            </a:r>
          </a:p>
        </p:txBody>
      </p:sp>
      <p:sp>
        <p:nvSpPr>
          <p:cNvPr id="162" name="Shape 162"/>
          <p:cNvSpPr/>
          <p:nvPr/>
        </p:nvSpPr>
        <p:spPr>
          <a:xfrm>
            <a:off x="3730625" y="5399087"/>
            <a:ext cx="1173371" cy="48620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600"/>
              </a:spcBef>
              <a:buClr>
                <a:srgbClr val="3333FF"/>
              </a:buClr>
              <a:buSzPct val="100000"/>
              <a:buFont typeface="Wingdings"/>
              <a:buChar char="▪"/>
              <a:defRPr sz="2800" b="1">
                <a:solidFill>
                  <a:srgbClr val="3333FF"/>
                </a:solidFill>
                <a:latin typeface="Arial"/>
                <a:ea typeface="Arial"/>
                <a:cs typeface="Arial"/>
                <a:sym typeface="Arial"/>
              </a:defRPr>
            </a:lvl1pPr>
          </a:lstStyle>
          <a:p>
            <a:pPr>
              <a:defRPr b="0">
                <a:solidFill>
                  <a:srgbClr val="000000"/>
                </a:solidFill>
                <a:latin typeface="Arial Unicode MS"/>
                <a:ea typeface="Arial Unicode MS"/>
                <a:cs typeface="Arial Unicode MS"/>
                <a:sym typeface="Arial Unicode MS"/>
              </a:defRPr>
            </a:pPr>
            <a:r>
              <a:rPr b="1">
                <a:solidFill>
                  <a:srgbClr val="3333FF"/>
                </a:solidFill>
                <a:latin typeface="Arial"/>
                <a:ea typeface="Arial"/>
                <a:cs typeface="Arial"/>
                <a:sym typeface="Arial"/>
              </a:rPr>
              <a:t>Octal</a:t>
            </a:r>
          </a:p>
        </p:txBody>
      </p:sp>
      <p:sp>
        <p:nvSpPr>
          <p:cNvPr id="163" name="Shape 163"/>
          <p:cNvSpPr/>
          <p:nvPr/>
        </p:nvSpPr>
        <p:spPr>
          <a:xfrm>
            <a:off x="3009900" y="1866900"/>
            <a:ext cx="3665336" cy="317501"/>
          </a:xfrm>
          <a:custGeom>
            <a:avLst/>
            <a:gdLst/>
            <a:ahLst/>
            <a:cxnLst>
              <a:cxn ang="0">
                <a:pos x="wd2" y="hd2"/>
              </a:cxn>
              <a:cxn ang="5400000">
                <a:pos x="wd2" y="hd2"/>
              </a:cxn>
              <a:cxn ang="10800000">
                <a:pos x="wd2" y="hd2"/>
              </a:cxn>
              <a:cxn ang="16200000">
                <a:pos x="wd2" y="hd2"/>
              </a:cxn>
            </a:cxnLst>
            <a:rect l="0" t="0" r="r" b="b"/>
            <a:pathLst>
              <a:path w="21600" h="21600" extrusionOk="0">
                <a:moveTo>
                  <a:pt x="9299" y="136"/>
                </a:moveTo>
                <a:lnTo>
                  <a:pt x="9299" y="136"/>
                </a:lnTo>
                <a:cubicBezTo>
                  <a:pt x="5069" y="1365"/>
                  <a:pt x="1871" y="10606"/>
                  <a:pt x="1871" y="21600"/>
                </a:cubicBezTo>
                <a:lnTo>
                  <a:pt x="0" y="21600"/>
                </a:lnTo>
                <a:cubicBezTo>
                  <a:pt x="0" y="9671"/>
                  <a:pt x="3744" y="0"/>
                  <a:pt x="8364" y="0"/>
                </a:cubicBezTo>
                <a:lnTo>
                  <a:pt x="10235" y="0"/>
                </a:lnTo>
                <a:cubicBezTo>
                  <a:pt x="13779" y="0"/>
                  <a:pt x="16938" y="5770"/>
                  <a:pt x="18120" y="14400"/>
                </a:cubicBezTo>
                <a:lnTo>
                  <a:pt x="21600" y="14400"/>
                </a:lnTo>
                <a:lnTo>
                  <a:pt x="17663" y="21600"/>
                </a:lnTo>
                <a:lnTo>
                  <a:pt x="12769" y="14400"/>
                </a:lnTo>
                <a:lnTo>
                  <a:pt x="16249" y="14400"/>
                </a:lnTo>
                <a:lnTo>
                  <a:pt x="16249" y="14400"/>
                </a:lnTo>
                <a:cubicBezTo>
                  <a:pt x="15067" y="5770"/>
                  <a:pt x="11908" y="0"/>
                  <a:pt x="8364"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4" name="Shape 164"/>
          <p:cNvSpPr/>
          <p:nvPr/>
        </p:nvSpPr>
        <p:spPr>
          <a:xfrm>
            <a:off x="2917825" y="1462087"/>
            <a:ext cx="2153950"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500"/>
              </a:spcBef>
              <a:buFont typeface="Wingdings"/>
              <a:defRPr>
                <a:latin typeface="Arial"/>
                <a:ea typeface="Arial"/>
                <a:cs typeface="Arial"/>
                <a:sym typeface="Arial"/>
              </a:defRPr>
            </a:lvl1pPr>
          </a:lstStyle>
          <a:p>
            <a:pPr>
              <a:defRPr sz="2800">
                <a:latin typeface="Arial Unicode MS"/>
                <a:ea typeface="Arial Unicode MS"/>
                <a:cs typeface="Arial Unicode MS"/>
                <a:sym typeface="Arial Unicode MS"/>
              </a:defRPr>
            </a:pPr>
            <a:r>
              <a:rPr sz="2400">
                <a:latin typeface="Arial"/>
                <a:ea typeface="Arial"/>
                <a:cs typeface="Arial"/>
                <a:sym typeface="Arial"/>
              </a:rPr>
              <a:t>Divisions by 16</a:t>
            </a:r>
          </a:p>
        </p:txBody>
      </p:sp>
      <p:sp>
        <p:nvSpPr>
          <p:cNvPr id="165" name="Shape 165"/>
          <p:cNvSpPr/>
          <p:nvPr/>
        </p:nvSpPr>
        <p:spPr>
          <a:xfrm rot="10800000">
            <a:off x="2748527" y="2539999"/>
            <a:ext cx="3664973" cy="292102"/>
          </a:xfrm>
          <a:custGeom>
            <a:avLst/>
            <a:gdLst/>
            <a:ahLst/>
            <a:cxnLst>
              <a:cxn ang="0">
                <a:pos x="wd2" y="hd2"/>
              </a:cxn>
              <a:cxn ang="5400000">
                <a:pos x="wd2" y="hd2"/>
              </a:cxn>
              <a:cxn ang="10800000">
                <a:pos x="wd2" y="hd2"/>
              </a:cxn>
              <a:cxn ang="16200000">
                <a:pos x="wd2" y="hd2"/>
              </a:cxn>
            </a:cxnLst>
            <a:rect l="0" t="0" r="r" b="b"/>
            <a:pathLst>
              <a:path w="21600" h="21600" extrusionOk="0">
                <a:moveTo>
                  <a:pt x="9263" y="114"/>
                </a:moveTo>
                <a:lnTo>
                  <a:pt x="9263" y="114"/>
                </a:lnTo>
                <a:cubicBezTo>
                  <a:pt x="4978" y="1248"/>
                  <a:pt x="1722" y="10527"/>
                  <a:pt x="1722" y="21600"/>
                </a:cubicBezTo>
                <a:lnTo>
                  <a:pt x="0" y="21600"/>
                </a:lnTo>
                <a:cubicBezTo>
                  <a:pt x="0" y="9671"/>
                  <a:pt x="3762" y="0"/>
                  <a:pt x="8402" y="0"/>
                </a:cubicBezTo>
                <a:lnTo>
                  <a:pt x="10123" y="0"/>
                </a:lnTo>
                <a:cubicBezTo>
                  <a:pt x="13684" y="0"/>
                  <a:pt x="16858" y="5770"/>
                  <a:pt x="18045" y="14400"/>
                </a:cubicBezTo>
                <a:lnTo>
                  <a:pt x="21600" y="14400"/>
                </a:lnTo>
                <a:lnTo>
                  <a:pt x="17664" y="21600"/>
                </a:lnTo>
                <a:lnTo>
                  <a:pt x="12768" y="14400"/>
                </a:lnTo>
                <a:lnTo>
                  <a:pt x="16323" y="14400"/>
                </a:lnTo>
                <a:lnTo>
                  <a:pt x="16323" y="14400"/>
                </a:lnTo>
                <a:cubicBezTo>
                  <a:pt x="15136" y="5770"/>
                  <a:pt x="11962" y="0"/>
                  <a:pt x="8402"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6" name="Shape 166"/>
          <p:cNvSpPr/>
          <p:nvPr/>
        </p:nvSpPr>
        <p:spPr>
          <a:xfrm>
            <a:off x="4149725" y="2346325"/>
            <a:ext cx="1194497" cy="55377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spcBef>
                <a:spcPts val="600"/>
              </a:spcBef>
              <a:buFont typeface="Wingdings"/>
              <a:defRPr sz="2800">
                <a:latin typeface="Arial Unicode MS"/>
                <a:ea typeface="Arial Unicode MS"/>
                <a:cs typeface="Arial Unicode MS"/>
                <a:sym typeface="Arial Unicode MS"/>
              </a:defRPr>
            </a:pPr>
            <a:r>
              <a:rPr>
                <a:latin typeface="Symbol"/>
                <a:ea typeface="Symbol"/>
                <a:cs typeface="Symbol"/>
                <a:sym typeface="Symbol"/>
              </a:rPr>
              <a:t>∑</a:t>
            </a:r>
            <a:r>
              <a:rPr>
                <a:latin typeface="Arial"/>
                <a:ea typeface="Arial"/>
                <a:cs typeface="Arial"/>
                <a:sym typeface="Arial"/>
              </a:rPr>
              <a:t>A</a:t>
            </a:r>
            <a:r>
              <a:rPr baseline="-25000">
                <a:latin typeface="Arial"/>
                <a:ea typeface="Arial"/>
                <a:cs typeface="Arial"/>
                <a:sym typeface="Arial"/>
              </a:rPr>
              <a:t>i</a:t>
            </a:r>
            <a:r>
              <a:rPr>
                <a:latin typeface="Arial"/>
                <a:ea typeface="Arial"/>
                <a:cs typeface="Arial"/>
                <a:sym typeface="Arial"/>
              </a:rPr>
              <a:t>.16</a:t>
            </a:r>
            <a:r>
              <a:rPr baseline="30000">
                <a:latin typeface="Arial"/>
                <a:ea typeface="Arial"/>
                <a:cs typeface="Arial"/>
                <a:sym typeface="Arial"/>
              </a:rPr>
              <a:t>i</a:t>
            </a:r>
          </a:p>
        </p:txBody>
      </p:sp>
      <p:sp>
        <p:nvSpPr>
          <p:cNvPr id="167" name="Shape 167"/>
          <p:cNvSpPr/>
          <p:nvPr/>
        </p:nvSpPr>
        <p:spPr>
          <a:xfrm rot="14002721">
            <a:off x="-40491" y="4331653"/>
            <a:ext cx="3670942" cy="709613"/>
          </a:xfrm>
          <a:custGeom>
            <a:avLst/>
            <a:gdLst/>
            <a:ahLst/>
            <a:cxnLst>
              <a:cxn ang="0">
                <a:pos x="wd2" y="hd2"/>
              </a:cxn>
              <a:cxn ang="5400000">
                <a:pos x="wd2" y="hd2"/>
              </a:cxn>
              <a:cxn ang="10800000">
                <a:pos x="wd2" y="hd2"/>
              </a:cxn>
              <a:cxn ang="16200000">
                <a:pos x="wd2" y="hd2"/>
              </a:cxn>
            </a:cxnLst>
            <a:rect l="0" t="0" r="r" b="b"/>
            <a:pathLst>
              <a:path w="21600" h="21600" extrusionOk="0">
                <a:moveTo>
                  <a:pt x="9862" y="793"/>
                </a:moveTo>
                <a:lnTo>
                  <a:pt x="9862" y="793"/>
                </a:lnTo>
                <a:cubicBezTo>
                  <a:pt x="6500" y="3397"/>
                  <a:pt x="4175" y="11905"/>
                  <a:pt x="4175" y="21600"/>
                </a:cubicBezTo>
                <a:lnTo>
                  <a:pt x="0" y="21600"/>
                </a:lnTo>
                <a:cubicBezTo>
                  <a:pt x="0" y="9671"/>
                  <a:pt x="3481" y="0"/>
                  <a:pt x="7774" y="0"/>
                </a:cubicBezTo>
                <a:lnTo>
                  <a:pt x="11949" y="0"/>
                </a:lnTo>
                <a:cubicBezTo>
                  <a:pt x="15244" y="0"/>
                  <a:pt x="18181" y="5770"/>
                  <a:pt x="19279" y="14400"/>
                </a:cubicBezTo>
                <a:lnTo>
                  <a:pt x="21600" y="14400"/>
                </a:lnTo>
                <a:lnTo>
                  <a:pt x="17636" y="21600"/>
                </a:lnTo>
                <a:lnTo>
                  <a:pt x="12782" y="14400"/>
                </a:lnTo>
                <a:lnTo>
                  <a:pt x="15103" y="14400"/>
                </a:lnTo>
                <a:lnTo>
                  <a:pt x="15103" y="14400"/>
                </a:lnTo>
                <a:cubicBezTo>
                  <a:pt x="14005" y="5770"/>
                  <a:pt x="11068" y="0"/>
                  <a:pt x="7774"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68" name="Shape 168"/>
          <p:cNvSpPr/>
          <p:nvPr/>
        </p:nvSpPr>
        <p:spPr>
          <a:xfrm>
            <a:off x="492125" y="4795837"/>
            <a:ext cx="1095526" cy="62059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spcBef>
                <a:spcPts val="600"/>
              </a:spcBef>
              <a:buFont typeface="Wingdings"/>
              <a:defRPr sz="2800">
                <a:latin typeface="Arial Unicode MS"/>
                <a:ea typeface="Arial Unicode MS"/>
                <a:cs typeface="Arial Unicode MS"/>
                <a:sym typeface="Arial Unicode MS"/>
              </a:defRPr>
            </a:pPr>
            <a:r>
              <a:rPr>
                <a:latin typeface="Symbol"/>
                <a:ea typeface="Symbol"/>
                <a:cs typeface="Symbol"/>
                <a:sym typeface="Symbol"/>
              </a:rPr>
              <a:t>∑</a:t>
            </a:r>
            <a:r>
              <a:t> </a:t>
            </a:r>
            <a:r>
              <a:rPr>
                <a:latin typeface="Arial"/>
                <a:ea typeface="Arial"/>
                <a:cs typeface="Arial"/>
                <a:sym typeface="Arial"/>
              </a:rPr>
              <a:t>A</a:t>
            </a:r>
            <a:r>
              <a:rPr baseline="-25000">
                <a:latin typeface="Arial"/>
                <a:ea typeface="Arial"/>
                <a:cs typeface="Arial"/>
                <a:sym typeface="Arial"/>
              </a:rPr>
              <a:t>i</a:t>
            </a:r>
            <a:r>
              <a:rPr>
                <a:latin typeface="Arial"/>
                <a:ea typeface="Arial"/>
                <a:cs typeface="Arial"/>
                <a:sym typeface="Arial"/>
              </a:rPr>
              <a:t>.8</a:t>
            </a:r>
            <a:r>
              <a:rPr baseline="30000">
                <a:latin typeface="Arial"/>
                <a:ea typeface="Arial"/>
                <a:cs typeface="Arial"/>
                <a:sym typeface="Arial"/>
              </a:rPr>
              <a:t>i</a:t>
            </a:r>
          </a:p>
        </p:txBody>
      </p:sp>
      <p:sp>
        <p:nvSpPr>
          <p:cNvPr id="169" name="Shape 169"/>
          <p:cNvSpPr/>
          <p:nvPr/>
        </p:nvSpPr>
        <p:spPr>
          <a:xfrm rot="3235834">
            <a:off x="727152" y="4132658"/>
            <a:ext cx="3668922" cy="568326"/>
          </a:xfrm>
          <a:custGeom>
            <a:avLst/>
            <a:gdLst/>
            <a:ahLst/>
            <a:cxnLst>
              <a:cxn ang="0">
                <a:pos x="wd2" y="hd2"/>
              </a:cxn>
              <a:cxn ang="5400000">
                <a:pos x="wd2" y="hd2"/>
              </a:cxn>
              <a:cxn ang="10800000">
                <a:pos x="wd2" y="hd2"/>
              </a:cxn>
              <a:cxn ang="16200000">
                <a:pos x="wd2" y="hd2"/>
              </a:cxn>
            </a:cxnLst>
            <a:rect l="0" t="0" r="r" b="b"/>
            <a:pathLst>
              <a:path w="21600" h="21600" extrusionOk="0">
                <a:moveTo>
                  <a:pt x="9659" y="479"/>
                </a:moveTo>
                <a:lnTo>
                  <a:pt x="9659" y="479"/>
                </a:lnTo>
                <a:cubicBezTo>
                  <a:pt x="5977" y="2613"/>
                  <a:pt x="3346" y="11414"/>
                  <a:pt x="3346" y="21600"/>
                </a:cubicBezTo>
                <a:lnTo>
                  <a:pt x="0" y="21600"/>
                </a:lnTo>
                <a:cubicBezTo>
                  <a:pt x="0" y="9671"/>
                  <a:pt x="3576" y="0"/>
                  <a:pt x="7986" y="0"/>
                </a:cubicBezTo>
                <a:lnTo>
                  <a:pt x="11332" y="0"/>
                </a:lnTo>
                <a:cubicBezTo>
                  <a:pt x="14717" y="0"/>
                  <a:pt x="17733" y="5770"/>
                  <a:pt x="18862" y="14400"/>
                </a:cubicBezTo>
                <a:lnTo>
                  <a:pt x="21600" y="14400"/>
                </a:lnTo>
                <a:lnTo>
                  <a:pt x="17645" y="21600"/>
                </a:lnTo>
                <a:lnTo>
                  <a:pt x="12777" y="14400"/>
                </a:lnTo>
                <a:lnTo>
                  <a:pt x="15516" y="14400"/>
                </a:lnTo>
                <a:lnTo>
                  <a:pt x="15516" y="14400"/>
                </a:lnTo>
                <a:cubicBezTo>
                  <a:pt x="14388" y="5770"/>
                  <a:pt x="11371" y="0"/>
                  <a:pt x="7986" y="0"/>
                </a:cubicBezTo>
              </a:path>
            </a:pathLst>
          </a:custGeom>
          <a:ln w="3175">
            <a:solidFill>
              <a:srgbClr val="3333FF"/>
            </a:solidFill>
            <a:miter/>
          </a:ln>
        </p:spPr>
        <p:txBody>
          <a:bodyPr lIns="45719" rIns="45719" anchor="ctr"/>
          <a:lstStyle/>
          <a:p>
            <a:pPr algn="ctr">
              <a:spcBef>
                <a:spcPts val="600"/>
              </a:spcBef>
              <a:defRPr sz="2800">
                <a:solidFill>
                  <a:srgbClr val="3333FF"/>
                </a:solidFill>
                <a:latin typeface="Arial Unicode MS"/>
                <a:ea typeface="Arial Unicode MS"/>
                <a:cs typeface="Arial Unicode MS"/>
                <a:sym typeface="Arial Unicode MS"/>
              </a:defRPr>
            </a:pPr>
            <a:endParaRPr/>
          </a:p>
        </p:txBody>
      </p:sp>
      <p:sp>
        <p:nvSpPr>
          <p:cNvPr id="170" name="Shape 170"/>
          <p:cNvSpPr/>
          <p:nvPr/>
        </p:nvSpPr>
        <p:spPr>
          <a:xfrm rot="3675020">
            <a:off x="1370623" y="4052668"/>
            <a:ext cx="198443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500"/>
              </a:spcBef>
              <a:buFont typeface="Wingdings"/>
              <a:defRPr>
                <a:latin typeface="Arial"/>
                <a:ea typeface="Arial"/>
                <a:cs typeface="Arial"/>
                <a:sym typeface="Arial"/>
              </a:defRPr>
            </a:lvl1pPr>
          </a:lstStyle>
          <a:p>
            <a:pPr>
              <a:defRPr sz="2800">
                <a:latin typeface="Arial Unicode MS"/>
                <a:ea typeface="Arial Unicode MS"/>
                <a:cs typeface="Arial Unicode MS"/>
                <a:sym typeface="Arial Unicode MS"/>
              </a:defRPr>
            </a:pPr>
            <a:r>
              <a:rPr sz="2400">
                <a:latin typeface="Arial"/>
                <a:ea typeface="Arial"/>
                <a:cs typeface="Arial"/>
                <a:sym typeface="Arial"/>
              </a:rPr>
              <a:t>Divisions by 8</a:t>
            </a:r>
          </a:p>
        </p:txBody>
      </p:sp>
      <p:sp>
        <p:nvSpPr>
          <p:cNvPr id="171" name="Shape 171"/>
          <p:cNvSpPr/>
          <p:nvPr/>
        </p:nvSpPr>
        <p:spPr>
          <a:xfrm>
            <a:off x="2654300" y="2882900"/>
            <a:ext cx="914401" cy="711200"/>
          </a:xfrm>
          <a:prstGeom prst="line">
            <a:avLst/>
          </a:prstGeom>
          <a:ln w="28575">
            <a:solidFill>
              <a:srgbClr val="3333FF"/>
            </a:solidFill>
            <a:tailEnd type="triangle"/>
          </a:ln>
        </p:spPr>
        <p:txBody>
          <a:bodyPr lIns="45719" rIns="45719"/>
          <a:lstStyle/>
          <a:p>
            <a:pPr defTabSz="457200">
              <a:defRPr sz="1200">
                <a:latin typeface="+mn-lt"/>
                <a:ea typeface="+mn-ea"/>
                <a:cs typeface="+mn-cs"/>
                <a:sym typeface="Helvetica"/>
              </a:defRPr>
            </a:pPr>
            <a:endParaRPr/>
          </a:p>
        </p:txBody>
      </p:sp>
      <p:sp>
        <p:nvSpPr>
          <p:cNvPr id="172" name="Shape 172"/>
          <p:cNvSpPr/>
          <p:nvPr/>
        </p:nvSpPr>
        <p:spPr>
          <a:xfrm rot="2306521">
            <a:off x="2439303" y="2925021"/>
            <a:ext cx="1463574"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spcBef>
                <a:spcPts val="400"/>
              </a:spcBef>
              <a:buFont typeface="Wingdings"/>
              <a:defRPr sz="1800">
                <a:latin typeface="Arial"/>
                <a:ea typeface="Arial"/>
                <a:cs typeface="Arial"/>
                <a:sym typeface="Arial"/>
              </a:defRPr>
            </a:lvl1pPr>
          </a:lstStyle>
          <a:p>
            <a:pPr>
              <a:defRPr sz="2800">
                <a:latin typeface="Arial Unicode MS"/>
                <a:ea typeface="Arial Unicode MS"/>
                <a:cs typeface="Arial Unicode MS"/>
                <a:sym typeface="Arial Unicode MS"/>
              </a:defRPr>
            </a:pPr>
            <a:r>
              <a:rPr sz="1800">
                <a:latin typeface="Arial"/>
                <a:ea typeface="Arial"/>
                <a:cs typeface="Arial"/>
                <a:sym typeface="Arial"/>
              </a:rPr>
              <a:t>Divisons by 2</a:t>
            </a:r>
          </a:p>
        </p:txBody>
      </p:sp>
      <p:sp>
        <p:nvSpPr>
          <p:cNvPr id="173" name="Shape 173"/>
          <p:cNvSpPr/>
          <p:nvPr/>
        </p:nvSpPr>
        <p:spPr>
          <a:xfrm flipH="1" flipV="1">
            <a:off x="2540000" y="2997200"/>
            <a:ext cx="889001" cy="698500"/>
          </a:xfrm>
          <a:prstGeom prst="line">
            <a:avLst/>
          </a:prstGeom>
          <a:ln w="28575">
            <a:solidFill>
              <a:srgbClr val="3333FF"/>
            </a:solidFill>
            <a:tailEnd type="triangle"/>
          </a:ln>
        </p:spPr>
        <p:txBody>
          <a:bodyPr lIns="45719" rIns="45719"/>
          <a:lstStyle/>
          <a:p>
            <a:pPr defTabSz="457200">
              <a:defRPr sz="1200">
                <a:latin typeface="+mn-lt"/>
                <a:ea typeface="+mn-ea"/>
                <a:cs typeface="+mn-cs"/>
                <a:sym typeface="Helvetica"/>
              </a:defRPr>
            </a:pPr>
            <a:endParaRPr/>
          </a:p>
        </p:txBody>
      </p:sp>
      <p:sp>
        <p:nvSpPr>
          <p:cNvPr id="174" name="Shape 174"/>
          <p:cNvSpPr/>
          <p:nvPr/>
        </p:nvSpPr>
        <p:spPr>
          <a:xfrm>
            <a:off x="2498725" y="3228975"/>
            <a:ext cx="710946" cy="46990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spcBef>
                <a:spcPts val="400"/>
              </a:spcBef>
              <a:buFont typeface="Wingdings"/>
              <a:defRPr sz="2800">
                <a:latin typeface="Arial Unicode MS"/>
                <a:ea typeface="Arial Unicode MS"/>
                <a:cs typeface="Arial Unicode MS"/>
                <a:sym typeface="Arial Unicode MS"/>
              </a:defRPr>
            </a:pPr>
            <a:r>
              <a:rPr sz="2000">
                <a:latin typeface="Symbol"/>
                <a:ea typeface="Symbol"/>
                <a:cs typeface="Symbol"/>
                <a:sym typeface="Symbol"/>
              </a:rPr>
              <a:t>Σ</a:t>
            </a:r>
            <a:r>
              <a:rPr sz="2000"/>
              <a:t>A</a:t>
            </a:r>
            <a:r>
              <a:rPr sz="2000" baseline="-25000"/>
              <a:t>i</a:t>
            </a:r>
            <a:r>
              <a:rPr sz="2000"/>
              <a:t>.2</a:t>
            </a:r>
            <a:r>
              <a:rPr sz="2000" baseline="30000"/>
              <a:t>i</a:t>
            </a:r>
          </a:p>
        </p:txBody>
      </p:sp>
      <p:sp>
        <p:nvSpPr>
          <p:cNvPr id="175" name="Shape 175"/>
          <p:cNvSpPr/>
          <p:nvPr/>
        </p:nvSpPr>
        <p:spPr>
          <a:xfrm>
            <a:off x="4241800" y="4318000"/>
            <a:ext cx="0" cy="1168400"/>
          </a:xfrm>
          <a:prstGeom prst="line">
            <a:avLst/>
          </a:prstGeom>
          <a:ln w="28575">
            <a:solidFill>
              <a:srgbClr val="3333FF"/>
            </a:solidFill>
            <a:headEnd type="triangle"/>
            <a:tailEnd type="triangle"/>
          </a:ln>
        </p:spPr>
        <p:txBody>
          <a:bodyPr lIns="45719" rIns="45719"/>
          <a:lstStyle/>
          <a:p>
            <a:pPr defTabSz="457200">
              <a:defRPr sz="1200">
                <a:latin typeface="+mn-lt"/>
                <a:ea typeface="+mn-ea"/>
                <a:cs typeface="+mn-cs"/>
                <a:sym typeface="Helvetica"/>
              </a:defRPr>
            </a:pPr>
            <a:endParaRPr/>
          </a:p>
        </p:txBody>
      </p:sp>
      <p:sp>
        <p:nvSpPr>
          <p:cNvPr id="176" name="Shape 176"/>
          <p:cNvSpPr/>
          <p:nvPr/>
        </p:nvSpPr>
        <p:spPr>
          <a:xfrm>
            <a:off x="4162425" y="4498975"/>
            <a:ext cx="1595438" cy="667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400"/>
              </a:spcBef>
              <a:buFont typeface="Wingdings"/>
              <a:defRPr sz="2000">
                <a:latin typeface="Arial"/>
                <a:ea typeface="Arial"/>
                <a:cs typeface="Arial"/>
                <a:sym typeface="Arial"/>
              </a:defRPr>
            </a:lvl1pPr>
          </a:lstStyle>
          <a:p>
            <a:pPr>
              <a:defRPr sz="2800">
                <a:latin typeface="Arial Unicode MS"/>
                <a:ea typeface="Arial Unicode MS"/>
                <a:cs typeface="Arial Unicode MS"/>
                <a:sym typeface="Arial Unicode MS"/>
              </a:defRPr>
            </a:pPr>
            <a:r>
              <a:rPr sz="2000">
                <a:latin typeface="Arial"/>
                <a:ea typeface="Arial"/>
                <a:cs typeface="Arial"/>
                <a:sym typeface="Arial"/>
              </a:rPr>
              <a:t>Group in bits of 3</a:t>
            </a:r>
          </a:p>
        </p:txBody>
      </p:sp>
      <p:sp>
        <p:nvSpPr>
          <p:cNvPr id="177" name="Shape 177"/>
          <p:cNvSpPr/>
          <p:nvPr/>
        </p:nvSpPr>
        <p:spPr>
          <a:xfrm flipV="1">
            <a:off x="5206999" y="2743199"/>
            <a:ext cx="1308102" cy="952502"/>
          </a:xfrm>
          <a:prstGeom prst="line">
            <a:avLst/>
          </a:prstGeom>
          <a:ln w="28575">
            <a:solidFill>
              <a:srgbClr val="3333FF"/>
            </a:solidFill>
            <a:headEnd type="triangle"/>
            <a:tailEnd type="triangle"/>
          </a:ln>
        </p:spPr>
        <p:txBody>
          <a:bodyPr lIns="45719" rIns="45719"/>
          <a:lstStyle/>
          <a:p>
            <a:pPr defTabSz="457200">
              <a:defRPr sz="1200">
                <a:latin typeface="+mn-lt"/>
                <a:ea typeface="+mn-ea"/>
                <a:cs typeface="+mn-cs"/>
                <a:sym typeface="Helvetica"/>
              </a:defRPr>
            </a:pPr>
            <a:endParaRPr/>
          </a:p>
        </p:txBody>
      </p:sp>
      <p:sp>
        <p:nvSpPr>
          <p:cNvPr id="178" name="Shape 178"/>
          <p:cNvSpPr/>
          <p:nvPr/>
        </p:nvSpPr>
        <p:spPr>
          <a:xfrm>
            <a:off x="5876925" y="3165475"/>
            <a:ext cx="1595438" cy="667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400"/>
              </a:spcBef>
              <a:buFont typeface="Wingdings"/>
              <a:defRPr sz="2000">
                <a:latin typeface="Arial"/>
                <a:ea typeface="Arial"/>
                <a:cs typeface="Arial"/>
                <a:sym typeface="Arial"/>
              </a:defRPr>
            </a:lvl1pPr>
          </a:lstStyle>
          <a:p>
            <a:pPr>
              <a:defRPr sz="2800">
                <a:latin typeface="Arial Unicode MS"/>
                <a:ea typeface="Arial Unicode MS"/>
                <a:cs typeface="Arial Unicode MS"/>
                <a:sym typeface="Arial Unicode MS"/>
              </a:defRPr>
            </a:pPr>
            <a:r>
              <a:rPr sz="2000">
                <a:latin typeface="Arial"/>
                <a:ea typeface="Arial"/>
                <a:cs typeface="Arial"/>
                <a:sym typeface="Arial"/>
              </a:rPr>
              <a:t>Group in bits of 4</a:t>
            </a:r>
          </a:p>
        </p:txBody>
      </p:sp>
      <p:sp>
        <p:nvSpPr>
          <p:cNvPr id="179" name="Shape 179"/>
          <p:cNvSpPr/>
          <p:nvPr/>
        </p:nvSpPr>
        <p:spPr>
          <a:xfrm>
            <a:off x="6000750" y="4248150"/>
            <a:ext cx="2927350" cy="117476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spcBef>
                <a:spcPts val="500"/>
              </a:spcBef>
              <a:buFont typeface="Wingdings"/>
              <a:defRPr sz="2800">
                <a:latin typeface="Arial Unicode MS"/>
                <a:ea typeface="Arial Unicode MS"/>
                <a:cs typeface="Arial Unicode MS"/>
                <a:sym typeface="Arial Unicode MS"/>
              </a:defRPr>
            </a:pPr>
            <a:r>
              <a:rPr sz="2400" b="1">
                <a:latin typeface="Arial"/>
                <a:ea typeface="Arial"/>
                <a:cs typeface="Arial"/>
                <a:sym typeface="Arial"/>
              </a:rPr>
              <a:t>Octal </a:t>
            </a:r>
            <a:r>
              <a:rPr sz="2400">
                <a:latin typeface="Symbol"/>
                <a:ea typeface="Symbol"/>
                <a:cs typeface="Symbol"/>
                <a:sym typeface="Symbol"/>
              </a:rPr>
              <a:t>↔</a:t>
            </a:r>
            <a:r>
              <a:rPr sz="2400" b="1">
                <a:latin typeface="Arial"/>
                <a:ea typeface="Arial"/>
                <a:cs typeface="Arial"/>
                <a:sym typeface="Arial"/>
              </a:rPr>
              <a:t>Hex: through the binary representation </a:t>
            </a:r>
          </a:p>
        </p:txBody>
      </p:sp>
      <p:sp>
        <p:nvSpPr>
          <p:cNvPr id="180" name="Shape 180"/>
          <p:cNvSpPr/>
          <p:nvPr/>
        </p:nvSpPr>
        <p:spPr>
          <a:xfrm>
            <a:off x="6829425" y="6139869"/>
            <a:ext cx="1635210" cy="654631"/>
          </a:xfrm>
          <a:prstGeom prst="rect">
            <a:avLst/>
          </a:prstGeom>
          <a:solidFill>
            <a:srgbClr val="FFFFFF"/>
          </a:solidFill>
          <a:ln w="12700">
            <a:miter lim="400000"/>
          </a:ln>
        </p:spPr>
        <p:txBody>
          <a:bodyPr lIns="45719" rIns="45719" anchor="ctr"/>
          <a:lstStyle/>
          <a:p>
            <a:endParaRPr/>
          </a:p>
        </p:txBody>
      </p:sp>
      <p:sp>
        <p:nvSpPr>
          <p:cNvPr id="181" name="Shape 181"/>
          <p:cNvSpPr/>
          <p:nvPr/>
        </p:nvSpPr>
        <p:spPr>
          <a:xfrm>
            <a:off x="-19050" y="6052306"/>
            <a:ext cx="2914650" cy="829757"/>
          </a:xfrm>
          <a:prstGeom prst="rect">
            <a:avLst/>
          </a:prstGeom>
          <a:solidFill>
            <a:srgbClr val="FFFFFF"/>
          </a:solidFill>
          <a:ln w="12700">
            <a:miter lim="400000"/>
          </a:ln>
        </p:spPr>
        <p:txBody>
          <a:bodyPr lIns="45719" rIns="45719" anchor="ctr"/>
          <a:lstStyle/>
          <a:p>
            <a:endParaRPr/>
          </a:p>
        </p:txBody>
      </p:sp>
    </p:spTree>
    <p:extLst>
      <p:ext uri="{BB962C8B-B14F-4D97-AF65-F5344CB8AC3E}">
        <p14:creationId xmlns:p14="http://schemas.microsoft.com/office/powerpoint/2010/main" val="1385368475"/>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p:tmAbs val="0"/>
                                  </p:iterate>
                                  <p:childTnLst>
                                    <p:set>
                                      <p:cBhvr>
                                        <p:cTn id="6" fill="hold"/>
                                        <p:tgtEl>
                                          <p:spTgt spid="179"/>
                                        </p:tgtEl>
                                        <p:attrNameLst>
                                          <p:attrName>style.visibility</p:attrName>
                                        </p:attrNameLst>
                                      </p:cBhvr>
                                      <p:to>
                                        <p:strVal val="visible"/>
                                      </p:to>
                                    </p:set>
                                    <p:animEffect transition="in" filter="blinds(horizontal)">
                                      <p:cBhvr>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t>Conversion Among Bases</a:t>
            </a:r>
          </a:p>
        </p:txBody>
      </p:sp>
      <p:sp>
        <p:nvSpPr>
          <p:cNvPr id="123907" name="Rectangle 3"/>
          <p:cNvSpPr>
            <a:spLocks noGrp="1" noChangeArrowheads="1"/>
          </p:cNvSpPr>
          <p:nvPr>
            <p:ph idx="1"/>
          </p:nvPr>
        </p:nvSpPr>
        <p:spPr/>
        <p:txBody>
          <a:bodyPr/>
          <a:lstStyle/>
          <a:p>
            <a:r>
              <a:rPr lang="en-US"/>
              <a:t>The possibilities:</a:t>
            </a:r>
          </a:p>
        </p:txBody>
      </p:sp>
      <p:sp>
        <p:nvSpPr>
          <p:cNvPr id="123908" name="Oval 4"/>
          <p:cNvSpPr>
            <a:spLocks noChangeArrowheads="1"/>
          </p:cNvSpPr>
          <p:nvPr/>
        </p:nvSpPr>
        <p:spPr bwMode="auto">
          <a:xfrm>
            <a:off x="5354638" y="4772025"/>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23909" name="Oval 5"/>
          <p:cNvSpPr>
            <a:spLocks noChangeArrowheads="1"/>
          </p:cNvSpPr>
          <p:nvPr/>
        </p:nvSpPr>
        <p:spPr bwMode="auto">
          <a:xfrm>
            <a:off x="1220788" y="25146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23910" name="Oval 6"/>
          <p:cNvSpPr>
            <a:spLocks noChangeArrowheads="1"/>
          </p:cNvSpPr>
          <p:nvPr/>
        </p:nvSpPr>
        <p:spPr bwMode="auto">
          <a:xfrm>
            <a:off x="5335588" y="25146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23911" name="Oval 7"/>
          <p:cNvSpPr>
            <a:spLocks noChangeArrowheads="1"/>
          </p:cNvSpPr>
          <p:nvPr/>
        </p:nvSpPr>
        <p:spPr bwMode="auto">
          <a:xfrm>
            <a:off x="1220788" y="46767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23912" name="Line 8"/>
          <p:cNvSpPr>
            <a:spLocks noChangeShapeType="1"/>
          </p:cNvSpPr>
          <p:nvPr/>
        </p:nvSpPr>
        <p:spPr bwMode="auto">
          <a:xfrm flipV="1">
            <a:off x="3733800" y="3076575"/>
            <a:ext cx="1676400" cy="17526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3" name="Line 9"/>
          <p:cNvSpPr>
            <a:spLocks noChangeShapeType="1"/>
          </p:cNvSpPr>
          <p:nvPr/>
        </p:nvSpPr>
        <p:spPr bwMode="auto">
          <a:xfrm flipH="1" flipV="1">
            <a:off x="3733800" y="3076575"/>
            <a:ext cx="1676400" cy="17526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4" name="Line 10"/>
          <p:cNvSpPr>
            <a:spLocks noChangeShapeType="1"/>
          </p:cNvSpPr>
          <p:nvPr/>
        </p:nvSpPr>
        <p:spPr bwMode="auto">
          <a:xfrm flipV="1">
            <a:off x="6629400" y="3381375"/>
            <a:ext cx="0" cy="12192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5" name="Line 11"/>
          <p:cNvSpPr>
            <a:spLocks noChangeShapeType="1"/>
          </p:cNvSpPr>
          <p:nvPr/>
        </p:nvSpPr>
        <p:spPr bwMode="auto">
          <a:xfrm flipV="1">
            <a:off x="2438400" y="3305175"/>
            <a:ext cx="0" cy="12192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6" name="Line 12"/>
          <p:cNvSpPr>
            <a:spLocks noChangeShapeType="1"/>
          </p:cNvSpPr>
          <p:nvPr/>
        </p:nvSpPr>
        <p:spPr bwMode="auto">
          <a:xfrm rot="5400000" flipV="1">
            <a:off x="4572000" y="2238375"/>
            <a:ext cx="0" cy="12192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7" name="Line 13"/>
          <p:cNvSpPr>
            <a:spLocks noChangeShapeType="1"/>
          </p:cNvSpPr>
          <p:nvPr/>
        </p:nvSpPr>
        <p:spPr bwMode="auto">
          <a:xfrm rot="5400000" flipV="1">
            <a:off x="4572000" y="4448175"/>
            <a:ext cx="0" cy="12192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3918" name="Text Box 1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40-46</a:t>
            </a:r>
          </a:p>
        </p:txBody>
      </p:sp>
    </p:spTree>
    <p:extLst>
      <p:ext uri="{BB962C8B-B14F-4D97-AF65-F5344CB8AC3E}">
        <p14:creationId xmlns:p14="http://schemas.microsoft.com/office/powerpoint/2010/main" val="3134724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t>Quick Example</a:t>
            </a:r>
          </a:p>
        </p:txBody>
      </p:sp>
      <p:sp>
        <p:nvSpPr>
          <p:cNvPr id="118787" name="Text Box 3"/>
          <p:cNvSpPr txBox="1">
            <a:spLocks noChangeArrowheads="1"/>
          </p:cNvSpPr>
          <p:nvPr/>
        </p:nvSpPr>
        <p:spPr bwMode="auto">
          <a:xfrm>
            <a:off x="1219200" y="2971800"/>
            <a:ext cx="6705600" cy="82391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4800"/>
              <a:t>25</a:t>
            </a:r>
            <a:r>
              <a:rPr lang="en-US" sz="4800" baseline="-25000"/>
              <a:t>10</a:t>
            </a:r>
            <a:r>
              <a:rPr lang="en-US" sz="4800"/>
              <a:t> = 11001</a:t>
            </a:r>
            <a:r>
              <a:rPr lang="en-US" sz="4800" baseline="-25000"/>
              <a:t>2</a:t>
            </a:r>
            <a:r>
              <a:rPr lang="en-US" sz="4800"/>
              <a:t> = 31</a:t>
            </a:r>
            <a:r>
              <a:rPr lang="en-US" sz="4800" baseline="-25000"/>
              <a:t>8</a:t>
            </a:r>
            <a:r>
              <a:rPr lang="en-US" sz="4800"/>
              <a:t> = 19</a:t>
            </a:r>
            <a:r>
              <a:rPr lang="en-US" sz="4800" baseline="-25000"/>
              <a:t>16</a:t>
            </a:r>
          </a:p>
        </p:txBody>
      </p:sp>
      <p:sp>
        <p:nvSpPr>
          <p:cNvPr id="118788" name="AutoShape 4"/>
          <p:cNvSpPr>
            <a:spLocks noChangeArrowheads="1"/>
          </p:cNvSpPr>
          <p:nvPr/>
        </p:nvSpPr>
        <p:spPr bwMode="auto">
          <a:xfrm>
            <a:off x="2133600" y="4495800"/>
            <a:ext cx="1295400" cy="533400"/>
          </a:xfrm>
          <a:prstGeom prst="wedgeRoundRectCallout">
            <a:avLst>
              <a:gd name="adj1" fmla="val -40440"/>
              <a:gd name="adj2" fmla="val -165773"/>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Base</a:t>
            </a:r>
          </a:p>
        </p:txBody>
      </p:sp>
    </p:spTree>
    <p:extLst>
      <p:ext uri="{BB962C8B-B14F-4D97-AF65-F5344CB8AC3E}">
        <p14:creationId xmlns:p14="http://schemas.microsoft.com/office/powerpoint/2010/main" val="382416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t>Decimal to Decimal (just for fun)</a:t>
            </a:r>
          </a:p>
        </p:txBody>
      </p:sp>
      <p:sp>
        <p:nvSpPr>
          <p:cNvPr id="124931" name="Oval 3"/>
          <p:cNvSpPr>
            <a:spLocks noChangeArrowheads="1"/>
          </p:cNvSpPr>
          <p:nvPr/>
        </p:nvSpPr>
        <p:spPr bwMode="auto">
          <a:xfrm>
            <a:off x="5354638" y="47244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24932" name="Oval 4"/>
          <p:cNvSpPr>
            <a:spLocks noChangeArrowheads="1"/>
          </p:cNvSpPr>
          <p:nvPr/>
        </p:nvSpPr>
        <p:spPr bwMode="auto">
          <a:xfrm>
            <a:off x="1220788" y="254952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24933" name="Oval 5"/>
          <p:cNvSpPr>
            <a:spLocks noChangeArrowheads="1"/>
          </p:cNvSpPr>
          <p:nvPr/>
        </p:nvSpPr>
        <p:spPr bwMode="auto">
          <a:xfrm>
            <a:off x="5335588" y="254952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24934" name="Oval 6"/>
          <p:cNvSpPr>
            <a:spLocks noChangeArrowheads="1"/>
          </p:cNvSpPr>
          <p:nvPr/>
        </p:nvSpPr>
        <p:spPr bwMode="auto">
          <a:xfrm>
            <a:off x="1220788" y="47117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24942" name="Freeform 14"/>
          <p:cNvSpPr>
            <a:spLocks/>
          </p:cNvSpPr>
          <p:nvPr/>
        </p:nvSpPr>
        <p:spPr bwMode="auto">
          <a:xfrm>
            <a:off x="1905000" y="1447800"/>
            <a:ext cx="990600" cy="977900"/>
          </a:xfrm>
          <a:custGeom>
            <a:avLst/>
            <a:gdLst>
              <a:gd name="T0" fmla="*/ 240 w 624"/>
              <a:gd name="T1" fmla="*/ 616 h 616"/>
              <a:gd name="T2" fmla="*/ 192 w 624"/>
              <a:gd name="T3" fmla="*/ 88 h 616"/>
              <a:gd name="T4" fmla="*/ 576 w 624"/>
              <a:gd name="T5" fmla="*/ 88 h 616"/>
              <a:gd name="T6" fmla="*/ 480 w 624"/>
              <a:gd name="T7" fmla="*/ 616 h 616"/>
            </a:gdLst>
            <a:ahLst/>
            <a:cxnLst>
              <a:cxn ang="0">
                <a:pos x="T0" y="T1"/>
              </a:cxn>
              <a:cxn ang="0">
                <a:pos x="T2" y="T3"/>
              </a:cxn>
              <a:cxn ang="0">
                <a:pos x="T4" y="T5"/>
              </a:cxn>
              <a:cxn ang="0">
                <a:pos x="T6" y="T7"/>
              </a:cxn>
            </a:cxnLst>
            <a:rect l="0" t="0" r="r" b="b"/>
            <a:pathLst>
              <a:path w="624" h="616">
                <a:moveTo>
                  <a:pt x="240" y="616"/>
                </a:moveTo>
                <a:cubicBezTo>
                  <a:pt x="240" y="616"/>
                  <a:pt x="0" y="88"/>
                  <a:pt x="192" y="88"/>
                </a:cubicBezTo>
                <a:cubicBezTo>
                  <a:pt x="248" y="0"/>
                  <a:pt x="528" y="0"/>
                  <a:pt x="576" y="88"/>
                </a:cubicBezTo>
                <a:cubicBezTo>
                  <a:pt x="624" y="176"/>
                  <a:pt x="500" y="506"/>
                  <a:pt x="480" y="616"/>
                </a:cubicBezTo>
              </a:path>
            </a:pathLst>
          </a:custGeom>
          <a:noFill/>
          <a:ln w="57150">
            <a:solidFill>
              <a:schemeClr val="folHlink"/>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4943" name="Text Box 15"/>
          <p:cNvSpPr txBox="1">
            <a:spLocks noChangeArrowheads="1"/>
          </p:cNvSpPr>
          <p:nvPr/>
        </p:nvSpPr>
        <p:spPr bwMode="auto">
          <a:xfrm>
            <a:off x="7797800" y="5791200"/>
            <a:ext cx="1346200" cy="36671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800"/>
              <a:t>Next slide…</a:t>
            </a:r>
          </a:p>
        </p:txBody>
      </p:sp>
    </p:spTree>
    <p:extLst>
      <p:ext uri="{BB962C8B-B14F-4D97-AF65-F5344CB8AC3E}">
        <p14:creationId xmlns:p14="http://schemas.microsoft.com/office/powerpoint/2010/main" val="1099166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1752600" y="2362200"/>
            <a:ext cx="6019800" cy="156966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tx1"/>
                </a:solidFill>
                <a:latin typeface="Courier New" panose="02070309020205020404" pitchFamily="49" charset="0"/>
              </a:rPr>
              <a:t>125</a:t>
            </a:r>
            <a:r>
              <a:rPr lang="en-US" b="1" baseline="-25000" dirty="0">
                <a:solidFill>
                  <a:schemeClr val="tx1"/>
                </a:solidFill>
                <a:latin typeface="Courier New" panose="02070309020205020404" pitchFamily="49" charset="0"/>
              </a:rPr>
              <a:t>10</a:t>
            </a:r>
            <a:r>
              <a:rPr lang="en-US" b="1" dirty="0">
                <a:solidFill>
                  <a:schemeClr val="tx1"/>
                </a:solidFill>
                <a:latin typeface="Courier New" panose="02070309020205020404" pitchFamily="49" charset="0"/>
              </a:rPr>
              <a:t> =&gt;	5 x 10</a:t>
            </a:r>
            <a:r>
              <a:rPr lang="en-US" b="1" baseline="30000" dirty="0">
                <a:solidFill>
                  <a:schemeClr val="tx1"/>
                </a:solidFill>
                <a:latin typeface="Courier New" panose="02070309020205020404" pitchFamily="49" charset="0"/>
              </a:rPr>
              <a:t>0</a:t>
            </a:r>
            <a:r>
              <a:rPr lang="en-US" b="1" dirty="0">
                <a:solidFill>
                  <a:schemeClr val="tx1"/>
                </a:solidFill>
                <a:latin typeface="Courier New" panose="02070309020205020404" pitchFamily="49" charset="0"/>
              </a:rPr>
              <a:t>	=   5</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2 x 10</a:t>
            </a:r>
            <a:r>
              <a:rPr lang="en-US" b="1" baseline="30000" dirty="0">
                <a:solidFill>
                  <a:schemeClr val="tx1"/>
                </a:solidFill>
                <a:latin typeface="Courier New" panose="02070309020205020404" pitchFamily="49" charset="0"/>
              </a:rPr>
              <a:t>1</a:t>
            </a:r>
            <a:r>
              <a:rPr lang="en-US" b="1" dirty="0">
                <a:solidFill>
                  <a:schemeClr val="tx1"/>
                </a:solidFill>
                <a:latin typeface="Courier New" panose="02070309020205020404" pitchFamily="49" charset="0"/>
              </a:rPr>
              <a:t>	=  20</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1 x 10</a:t>
            </a:r>
            <a:r>
              <a:rPr lang="en-US" b="1" baseline="30000" dirty="0">
                <a:solidFill>
                  <a:schemeClr val="tx1"/>
                </a:solidFill>
                <a:latin typeface="Courier New" panose="02070309020205020404" pitchFamily="49" charset="0"/>
              </a:rPr>
              <a:t>2	</a:t>
            </a:r>
            <a:r>
              <a:rPr lang="en-US" b="1" dirty="0">
                <a:solidFill>
                  <a:schemeClr val="tx1"/>
                </a:solidFill>
                <a:latin typeface="Courier New" panose="02070309020205020404" pitchFamily="49" charset="0"/>
              </a:rPr>
              <a:t>= 100</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125</a:t>
            </a:r>
          </a:p>
        </p:txBody>
      </p:sp>
      <p:sp>
        <p:nvSpPr>
          <p:cNvPr id="125955" name="Line 3"/>
          <p:cNvSpPr>
            <a:spLocks noChangeShapeType="1"/>
          </p:cNvSpPr>
          <p:nvPr/>
        </p:nvSpPr>
        <p:spPr bwMode="auto">
          <a:xfrm>
            <a:off x="5715000" y="3505200"/>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5956" name="AutoShape 4"/>
          <p:cNvSpPr>
            <a:spLocks noChangeArrowheads="1"/>
          </p:cNvSpPr>
          <p:nvPr/>
        </p:nvSpPr>
        <p:spPr bwMode="auto">
          <a:xfrm>
            <a:off x="3505200" y="4343400"/>
            <a:ext cx="990600" cy="762000"/>
          </a:xfrm>
          <a:prstGeom prst="wedgeRoundRectCallout">
            <a:avLst>
              <a:gd name="adj1" fmla="val 51282"/>
              <a:gd name="adj2" fmla="val -145208"/>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Base</a:t>
            </a:r>
          </a:p>
        </p:txBody>
      </p:sp>
      <p:sp>
        <p:nvSpPr>
          <p:cNvPr id="125957" name="AutoShape 5"/>
          <p:cNvSpPr>
            <a:spLocks noChangeArrowheads="1"/>
          </p:cNvSpPr>
          <p:nvPr/>
        </p:nvSpPr>
        <p:spPr bwMode="auto">
          <a:xfrm>
            <a:off x="4800600" y="1143000"/>
            <a:ext cx="1295400" cy="762000"/>
          </a:xfrm>
          <a:prstGeom prst="wedgeRoundRectCallout">
            <a:avLst>
              <a:gd name="adj1" fmla="val -41421"/>
              <a:gd name="adj2" fmla="val 107292"/>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Weight</a:t>
            </a:r>
          </a:p>
        </p:txBody>
      </p:sp>
    </p:spTree>
    <p:extLst>
      <p:ext uri="{BB962C8B-B14F-4D97-AF65-F5344CB8AC3E}">
        <p14:creationId xmlns:p14="http://schemas.microsoft.com/office/powerpoint/2010/main" val="3669827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2" cstate="print"/>
          <a:srcRect/>
          <a:stretch>
            <a:fillRect/>
          </a:stretch>
        </p:blipFill>
        <p:spPr bwMode="auto">
          <a:xfrm>
            <a:off x="457200" y="228600"/>
            <a:ext cx="8305799" cy="6019799"/>
          </a:xfrm>
          <a:prstGeom prst="rect">
            <a:avLst/>
          </a:prstGeom>
          <a:noFill/>
          <a:ln w="9525">
            <a:noFill/>
            <a:miter lim="800000"/>
            <a:headEnd/>
            <a:tailEnd/>
          </a:ln>
        </p:spPr>
      </p:pic>
    </p:spTree>
    <p:extLst>
      <p:ext uri="{BB962C8B-B14F-4D97-AF65-F5344CB8AC3E}">
        <p14:creationId xmlns:p14="http://schemas.microsoft.com/office/powerpoint/2010/main" val="699979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t>Binary to Decimal</a:t>
            </a:r>
          </a:p>
        </p:txBody>
      </p:sp>
      <p:sp>
        <p:nvSpPr>
          <p:cNvPr id="130051"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30052"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30053"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30054"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30055" name="Line 7"/>
          <p:cNvSpPr>
            <a:spLocks noChangeShapeType="1"/>
          </p:cNvSpPr>
          <p:nvPr/>
        </p:nvSpPr>
        <p:spPr bwMode="auto">
          <a:xfrm flipV="1">
            <a:off x="2514600" y="2708275"/>
            <a:ext cx="0" cy="12954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945667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t>Binary to Decimal</a:t>
            </a:r>
          </a:p>
        </p:txBody>
      </p:sp>
      <p:sp>
        <p:nvSpPr>
          <p:cNvPr id="131075" name="Rectangle 3"/>
          <p:cNvSpPr>
            <a:spLocks noGrp="1" noChangeArrowheads="1"/>
          </p:cNvSpPr>
          <p:nvPr>
            <p:ph idx="1"/>
          </p:nvPr>
        </p:nvSpPr>
        <p:spPr/>
        <p:txBody>
          <a:bodyPr/>
          <a:lstStyle/>
          <a:p>
            <a:r>
              <a:rPr lang="en-US"/>
              <a:t>Technique</a:t>
            </a:r>
          </a:p>
          <a:p>
            <a:pPr lvl="1"/>
            <a:r>
              <a:rPr lang="en-US"/>
              <a:t>Multiply each bit by 2</a:t>
            </a:r>
            <a:r>
              <a:rPr lang="en-US" sz="2900" i="1" baseline="30000"/>
              <a:t>n</a:t>
            </a:r>
            <a:r>
              <a:rPr lang="en-US"/>
              <a:t>, where </a:t>
            </a:r>
            <a:r>
              <a:rPr lang="en-US" i="1"/>
              <a:t>n</a:t>
            </a:r>
            <a:r>
              <a:rPr lang="en-US"/>
              <a:t> is the “weight” of the bit</a:t>
            </a:r>
          </a:p>
          <a:p>
            <a:pPr lvl="1"/>
            <a:r>
              <a:rPr lang="en-US"/>
              <a:t>The weight is the position of the bit, starting from 0 on the right</a:t>
            </a:r>
          </a:p>
          <a:p>
            <a:pPr lvl="1"/>
            <a:r>
              <a:rPr lang="en-US"/>
              <a:t>Add the results</a:t>
            </a:r>
          </a:p>
        </p:txBody>
      </p:sp>
    </p:spTree>
    <p:extLst>
      <p:ext uri="{BB962C8B-B14F-4D97-AF65-F5344CB8AC3E}">
        <p14:creationId xmlns:p14="http://schemas.microsoft.com/office/powerpoint/2010/main" val="3094744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t>Example</a:t>
            </a:r>
          </a:p>
        </p:txBody>
      </p:sp>
      <p:sp>
        <p:nvSpPr>
          <p:cNvPr id="132099" name="Text Box 3"/>
          <p:cNvSpPr txBox="1">
            <a:spLocks noChangeArrowheads="1"/>
          </p:cNvSpPr>
          <p:nvPr/>
        </p:nvSpPr>
        <p:spPr bwMode="auto">
          <a:xfrm>
            <a:off x="1828800" y="2438400"/>
            <a:ext cx="6629400" cy="3378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263">
              <a:defRPr sz="2400">
                <a:solidFill>
                  <a:schemeClr val="tx1"/>
                </a:solidFill>
                <a:latin typeface="Times New Roman" panose="02020603050405020304" pitchFamily="18" charset="0"/>
              </a:defRPr>
            </a:lvl1pPr>
            <a:lvl2pPr defTabSz="449263">
              <a:defRPr sz="2400">
                <a:solidFill>
                  <a:schemeClr val="tx1"/>
                </a:solidFill>
                <a:latin typeface="Times New Roman" panose="02020603050405020304" pitchFamily="18" charset="0"/>
              </a:defRPr>
            </a:lvl2pPr>
            <a:lvl3pPr defTabSz="449263">
              <a:defRPr sz="2400">
                <a:solidFill>
                  <a:schemeClr val="tx1"/>
                </a:solidFill>
                <a:latin typeface="Times New Roman" panose="02020603050405020304" pitchFamily="18" charset="0"/>
              </a:defRPr>
            </a:lvl3pPr>
            <a:lvl4pPr defTabSz="449263">
              <a:defRPr sz="2400">
                <a:solidFill>
                  <a:schemeClr val="tx1"/>
                </a:solidFill>
                <a:latin typeface="Times New Roman" panose="02020603050405020304" pitchFamily="18" charset="0"/>
              </a:defRPr>
            </a:lvl4pPr>
            <a:lvl5pPr defTabSz="449263">
              <a:defRPr sz="2400">
                <a:solidFill>
                  <a:schemeClr val="tx1"/>
                </a:solidFill>
                <a:latin typeface="Times New Roman" panose="02020603050405020304" pitchFamily="18" charset="0"/>
              </a:defRPr>
            </a:lvl5pPr>
            <a:lvl6pPr defTabSz="449263" eaLnBrk="0" fontAlgn="base" hangingPunct="0">
              <a:spcBef>
                <a:spcPct val="0"/>
              </a:spcBef>
              <a:spcAft>
                <a:spcPct val="0"/>
              </a:spcAft>
              <a:defRPr sz="2400">
                <a:solidFill>
                  <a:schemeClr val="tx1"/>
                </a:solidFill>
                <a:latin typeface="Times New Roman" panose="02020603050405020304" pitchFamily="18" charset="0"/>
              </a:defRPr>
            </a:lvl6pPr>
            <a:lvl7pPr defTabSz="449263" eaLnBrk="0" fontAlgn="base" hangingPunct="0">
              <a:spcBef>
                <a:spcPct val="0"/>
              </a:spcBef>
              <a:spcAft>
                <a:spcPct val="0"/>
              </a:spcAft>
              <a:defRPr sz="2400">
                <a:solidFill>
                  <a:schemeClr val="tx1"/>
                </a:solidFill>
                <a:latin typeface="Times New Roman" panose="02020603050405020304" pitchFamily="18" charset="0"/>
              </a:defRPr>
            </a:lvl7pPr>
            <a:lvl8pPr defTabSz="449263" eaLnBrk="0" fontAlgn="base" hangingPunct="0">
              <a:spcBef>
                <a:spcPct val="0"/>
              </a:spcBef>
              <a:spcAft>
                <a:spcPct val="0"/>
              </a:spcAft>
              <a:defRPr sz="2400">
                <a:solidFill>
                  <a:schemeClr val="tx1"/>
                </a:solidFill>
                <a:latin typeface="Times New Roman" panose="02020603050405020304" pitchFamily="18" charset="0"/>
              </a:defRPr>
            </a:lvl8pPr>
            <a:lvl9pPr defTabSz="449263"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101011</a:t>
            </a:r>
            <a:r>
              <a:rPr lang="en-US" baseline="-25000">
                <a:latin typeface="Courier New" panose="02070309020205020404" pitchFamily="49" charset="0"/>
              </a:rPr>
              <a:t>2</a:t>
            </a:r>
            <a:r>
              <a:rPr lang="en-US">
                <a:latin typeface="Courier New" panose="02070309020205020404" pitchFamily="49" charset="0"/>
              </a:rPr>
              <a:t> =&gt; 	1 x 2</a:t>
            </a:r>
            <a:r>
              <a:rPr lang="en-US" baseline="30000">
                <a:latin typeface="Courier New" panose="02070309020205020404" pitchFamily="49" charset="0"/>
              </a:rPr>
              <a:t>0</a:t>
            </a:r>
            <a:r>
              <a:rPr lang="en-US">
                <a:latin typeface="Courier New" panose="02070309020205020404" pitchFamily="49" charset="0"/>
              </a:rPr>
              <a:t> = 	 1</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1</a:t>
            </a:r>
            <a:r>
              <a:rPr lang="en-US">
                <a:latin typeface="Courier New" panose="02070309020205020404" pitchFamily="49" charset="0"/>
              </a:rPr>
              <a:t> =	 2</a:t>
            </a:r>
            <a:br>
              <a:rPr lang="en-US">
                <a:latin typeface="Courier New" panose="02070309020205020404" pitchFamily="49" charset="0"/>
              </a:rPr>
            </a:br>
            <a:r>
              <a:rPr lang="en-US">
                <a:latin typeface="Courier New" panose="02070309020205020404" pitchFamily="49" charset="0"/>
              </a:rPr>
              <a:t>					0 x 2</a:t>
            </a:r>
            <a:r>
              <a:rPr lang="en-US" baseline="30000">
                <a:latin typeface="Courier New" panose="02070309020205020404" pitchFamily="49" charset="0"/>
              </a:rPr>
              <a:t>2</a:t>
            </a:r>
            <a:r>
              <a:rPr lang="en-US">
                <a:latin typeface="Courier New" panose="02070309020205020404" pitchFamily="49" charset="0"/>
              </a:rPr>
              <a:t> = 	 0</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3</a:t>
            </a:r>
            <a:r>
              <a:rPr lang="en-US">
                <a:latin typeface="Courier New" panose="02070309020205020404" pitchFamily="49" charset="0"/>
              </a:rPr>
              <a:t> = 	 8</a:t>
            </a:r>
            <a:br>
              <a:rPr lang="en-US">
                <a:latin typeface="Courier New" panose="02070309020205020404" pitchFamily="49" charset="0"/>
              </a:rPr>
            </a:br>
            <a:r>
              <a:rPr lang="en-US">
                <a:latin typeface="Courier New" panose="02070309020205020404" pitchFamily="49" charset="0"/>
              </a:rPr>
              <a:t>					0 x 2</a:t>
            </a:r>
            <a:r>
              <a:rPr lang="en-US" baseline="30000">
                <a:latin typeface="Courier New" panose="02070309020205020404" pitchFamily="49" charset="0"/>
              </a:rPr>
              <a:t>4</a:t>
            </a:r>
            <a:r>
              <a:rPr lang="en-US">
                <a:latin typeface="Courier New" panose="02070309020205020404" pitchFamily="49" charset="0"/>
              </a:rPr>
              <a:t> =	 0</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5</a:t>
            </a:r>
            <a:r>
              <a:rPr lang="en-US">
                <a:latin typeface="Courier New" panose="02070309020205020404" pitchFamily="49" charset="0"/>
              </a:rPr>
              <a:t> = 	32</a:t>
            </a:r>
          </a:p>
          <a:p>
            <a:pPr>
              <a:spcBef>
                <a:spcPct val="50000"/>
              </a:spcBef>
            </a:pPr>
            <a:r>
              <a:rPr lang="en-US">
                <a:latin typeface="Courier New" panose="02070309020205020404" pitchFamily="49" charset="0"/>
              </a:rPr>
              <a:t>									43</a:t>
            </a:r>
            <a:r>
              <a:rPr lang="en-US" baseline="-25000">
                <a:latin typeface="Courier New" panose="02070309020205020404" pitchFamily="49" charset="0"/>
              </a:rPr>
              <a:t>10</a:t>
            </a:r>
            <a:r>
              <a:rPr lang="en-US">
                <a:latin typeface="Courier New" panose="02070309020205020404" pitchFamily="49" charset="0"/>
              </a:rPr>
              <a:t>	</a:t>
            </a:r>
          </a:p>
          <a:p>
            <a:pPr>
              <a:spcBef>
                <a:spcPct val="50000"/>
              </a:spcBef>
            </a:pPr>
            <a:r>
              <a:rPr lang="en-US">
                <a:latin typeface="Courier New" panose="02070309020205020404" pitchFamily="49" charset="0"/>
              </a:rPr>
              <a:t>		</a:t>
            </a:r>
          </a:p>
        </p:txBody>
      </p:sp>
      <p:sp>
        <p:nvSpPr>
          <p:cNvPr id="132100" name="Line 4"/>
          <p:cNvSpPr>
            <a:spLocks noChangeShapeType="1"/>
          </p:cNvSpPr>
          <p:nvPr/>
        </p:nvSpPr>
        <p:spPr bwMode="auto">
          <a:xfrm>
            <a:off x="5867400" y="4724400"/>
            <a:ext cx="609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32103" name="AutoShape 7"/>
          <p:cNvSpPr>
            <a:spLocks noChangeArrowheads="1"/>
          </p:cNvSpPr>
          <p:nvPr/>
        </p:nvSpPr>
        <p:spPr bwMode="auto">
          <a:xfrm>
            <a:off x="2025650" y="1266825"/>
            <a:ext cx="1371600" cy="685800"/>
          </a:xfrm>
          <a:prstGeom prst="wedgeRoundRectCallout">
            <a:avLst>
              <a:gd name="adj1" fmla="val 15972"/>
              <a:gd name="adj2" fmla="val 125000"/>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Bit “0”</a:t>
            </a:r>
          </a:p>
        </p:txBody>
      </p:sp>
    </p:spTree>
    <p:extLst>
      <p:ext uri="{BB962C8B-B14F-4D97-AF65-F5344CB8AC3E}">
        <p14:creationId xmlns:p14="http://schemas.microsoft.com/office/powerpoint/2010/main" val="1003940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t>Octal to Decimal</a:t>
            </a:r>
          </a:p>
        </p:txBody>
      </p:sp>
      <p:sp>
        <p:nvSpPr>
          <p:cNvPr id="133123"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33124"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33125"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33126"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33127" name="Line 7"/>
          <p:cNvSpPr>
            <a:spLocks noChangeShapeType="1"/>
          </p:cNvSpPr>
          <p:nvPr/>
        </p:nvSpPr>
        <p:spPr bwMode="auto">
          <a:xfrm rot="16200000" flipV="1">
            <a:off x="4552950" y="1619250"/>
            <a:ext cx="0" cy="13335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717034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t>Octal to Decimal</a:t>
            </a:r>
          </a:p>
        </p:txBody>
      </p:sp>
      <p:sp>
        <p:nvSpPr>
          <p:cNvPr id="134147" name="Rectangle 3"/>
          <p:cNvSpPr>
            <a:spLocks noGrp="1" noChangeArrowheads="1"/>
          </p:cNvSpPr>
          <p:nvPr>
            <p:ph idx="1"/>
          </p:nvPr>
        </p:nvSpPr>
        <p:spPr/>
        <p:txBody>
          <a:bodyPr/>
          <a:lstStyle/>
          <a:p>
            <a:r>
              <a:rPr lang="en-US"/>
              <a:t>Technique</a:t>
            </a:r>
          </a:p>
          <a:p>
            <a:pPr lvl="1"/>
            <a:r>
              <a:rPr lang="en-US"/>
              <a:t>Multiply each bit by 8</a:t>
            </a:r>
            <a:r>
              <a:rPr lang="en-US" sz="2900" i="1" baseline="30000"/>
              <a:t>n</a:t>
            </a:r>
            <a:r>
              <a:rPr lang="en-US"/>
              <a:t>, where </a:t>
            </a:r>
            <a:r>
              <a:rPr lang="en-US" i="1"/>
              <a:t>n</a:t>
            </a:r>
            <a:r>
              <a:rPr lang="en-US"/>
              <a:t> is the “weight” of the bit</a:t>
            </a:r>
          </a:p>
          <a:p>
            <a:pPr lvl="1"/>
            <a:r>
              <a:rPr lang="en-US"/>
              <a:t>The weight is the position of the bit, starting from 0 on the right</a:t>
            </a:r>
          </a:p>
          <a:p>
            <a:pPr lvl="1"/>
            <a:r>
              <a:rPr lang="en-US"/>
              <a:t>Add the results</a:t>
            </a:r>
          </a:p>
        </p:txBody>
      </p:sp>
      <p:sp>
        <p:nvSpPr>
          <p:cNvPr id="134148" name="Line 4"/>
          <p:cNvSpPr>
            <a:spLocks noChangeShapeType="1"/>
          </p:cNvSpPr>
          <p:nvPr/>
        </p:nvSpPr>
        <p:spPr bwMode="auto">
          <a:xfrm>
            <a:off x="4495800" y="2362200"/>
            <a:ext cx="2286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4254124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t>Example</a:t>
            </a:r>
          </a:p>
        </p:txBody>
      </p:sp>
      <p:sp>
        <p:nvSpPr>
          <p:cNvPr id="135171" name="Text Box 3"/>
          <p:cNvSpPr txBox="1">
            <a:spLocks noChangeArrowheads="1"/>
          </p:cNvSpPr>
          <p:nvPr/>
        </p:nvSpPr>
        <p:spPr bwMode="auto">
          <a:xfrm>
            <a:off x="1828800" y="2638425"/>
            <a:ext cx="6629400" cy="156966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tx1"/>
                </a:solidFill>
                <a:latin typeface="Courier New" panose="02070309020205020404" pitchFamily="49" charset="0"/>
              </a:rPr>
              <a:t>724</a:t>
            </a:r>
            <a:r>
              <a:rPr lang="en-US" b="1" baseline="-25000" dirty="0">
                <a:solidFill>
                  <a:schemeClr val="tx1"/>
                </a:solidFill>
                <a:latin typeface="Courier New" panose="02070309020205020404" pitchFamily="49" charset="0"/>
              </a:rPr>
              <a:t>8</a:t>
            </a:r>
            <a:r>
              <a:rPr lang="en-US" b="1" dirty="0">
                <a:solidFill>
                  <a:schemeClr val="tx1"/>
                </a:solidFill>
                <a:latin typeface="Courier New" panose="02070309020205020404" pitchFamily="49" charset="0"/>
              </a:rPr>
              <a:t> =&gt; 	4 x 8</a:t>
            </a:r>
            <a:r>
              <a:rPr lang="en-US" b="1" baseline="30000" dirty="0">
                <a:solidFill>
                  <a:schemeClr val="tx1"/>
                </a:solidFill>
                <a:latin typeface="Courier New" panose="02070309020205020404" pitchFamily="49" charset="0"/>
              </a:rPr>
              <a:t>0</a:t>
            </a:r>
            <a:r>
              <a:rPr lang="en-US" b="1" dirty="0">
                <a:solidFill>
                  <a:schemeClr val="tx1"/>
                </a:solidFill>
                <a:latin typeface="Courier New" panose="02070309020205020404" pitchFamily="49" charset="0"/>
              </a:rPr>
              <a:t> = 	  4</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2 x 8</a:t>
            </a:r>
            <a:r>
              <a:rPr lang="en-US" b="1" baseline="30000" dirty="0">
                <a:solidFill>
                  <a:schemeClr val="tx1"/>
                </a:solidFill>
                <a:latin typeface="Courier New" panose="02070309020205020404" pitchFamily="49" charset="0"/>
              </a:rPr>
              <a:t>1</a:t>
            </a:r>
            <a:r>
              <a:rPr lang="en-US" b="1" dirty="0">
                <a:solidFill>
                  <a:schemeClr val="tx1"/>
                </a:solidFill>
                <a:latin typeface="Courier New" panose="02070309020205020404" pitchFamily="49" charset="0"/>
              </a:rPr>
              <a:t> = 	 16</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7 x 8</a:t>
            </a:r>
            <a:r>
              <a:rPr lang="en-US" b="1" baseline="30000" dirty="0">
                <a:solidFill>
                  <a:schemeClr val="tx1"/>
                </a:solidFill>
                <a:latin typeface="Courier New" panose="02070309020205020404" pitchFamily="49" charset="0"/>
              </a:rPr>
              <a:t>2</a:t>
            </a:r>
            <a:r>
              <a:rPr lang="en-US" b="1" dirty="0">
                <a:solidFill>
                  <a:schemeClr val="tx1"/>
                </a:solidFill>
                <a:latin typeface="Courier New" panose="02070309020205020404" pitchFamily="49" charset="0"/>
              </a:rPr>
              <a:t> = 	448</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468</a:t>
            </a:r>
            <a:r>
              <a:rPr lang="en-US" b="1" baseline="-25000" dirty="0">
                <a:solidFill>
                  <a:schemeClr val="tx1"/>
                </a:solidFill>
                <a:latin typeface="Courier New" panose="02070309020205020404" pitchFamily="49" charset="0"/>
              </a:rPr>
              <a:t>10</a:t>
            </a:r>
          </a:p>
        </p:txBody>
      </p:sp>
      <p:sp>
        <p:nvSpPr>
          <p:cNvPr id="135172" name="Line 4"/>
          <p:cNvSpPr>
            <a:spLocks noChangeShapeType="1"/>
          </p:cNvSpPr>
          <p:nvPr/>
        </p:nvSpPr>
        <p:spPr bwMode="auto">
          <a:xfrm>
            <a:off x="5562600" y="3781425"/>
            <a:ext cx="762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928997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t>Hexadecimal to Decimal</a:t>
            </a:r>
          </a:p>
        </p:txBody>
      </p:sp>
      <p:sp>
        <p:nvSpPr>
          <p:cNvPr id="139267"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39268"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39269"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39270"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39271" name="Line 7"/>
          <p:cNvSpPr>
            <a:spLocks noChangeShapeType="1"/>
          </p:cNvSpPr>
          <p:nvPr/>
        </p:nvSpPr>
        <p:spPr bwMode="auto">
          <a:xfrm rot="16200000" flipV="1">
            <a:off x="3771900" y="2705100"/>
            <a:ext cx="1447800" cy="15240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71407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t>Hexadecimal to Decimal</a:t>
            </a:r>
          </a:p>
        </p:txBody>
      </p:sp>
      <p:sp>
        <p:nvSpPr>
          <p:cNvPr id="140291" name="Rectangle 3"/>
          <p:cNvSpPr>
            <a:spLocks noGrp="1" noChangeArrowheads="1"/>
          </p:cNvSpPr>
          <p:nvPr>
            <p:ph idx="1"/>
          </p:nvPr>
        </p:nvSpPr>
        <p:spPr/>
        <p:txBody>
          <a:bodyPr/>
          <a:lstStyle/>
          <a:p>
            <a:r>
              <a:rPr lang="en-US"/>
              <a:t>Technique</a:t>
            </a:r>
          </a:p>
          <a:p>
            <a:pPr lvl="1"/>
            <a:r>
              <a:rPr lang="en-US"/>
              <a:t>Multiply each bit by 16</a:t>
            </a:r>
            <a:r>
              <a:rPr lang="en-US" sz="2900" i="1" baseline="30000"/>
              <a:t>n</a:t>
            </a:r>
            <a:r>
              <a:rPr lang="en-US"/>
              <a:t>, where </a:t>
            </a:r>
            <a:r>
              <a:rPr lang="en-US" i="1"/>
              <a:t>n</a:t>
            </a:r>
            <a:r>
              <a:rPr lang="en-US"/>
              <a:t> is the “weight” of the bit</a:t>
            </a:r>
          </a:p>
          <a:p>
            <a:pPr lvl="1"/>
            <a:r>
              <a:rPr lang="en-US"/>
              <a:t>The weight is the position of the bit, starting from 0 on the right</a:t>
            </a:r>
          </a:p>
          <a:p>
            <a:pPr lvl="1"/>
            <a:r>
              <a:rPr lang="en-US"/>
              <a:t>Add the results</a:t>
            </a:r>
          </a:p>
        </p:txBody>
      </p:sp>
      <p:sp>
        <p:nvSpPr>
          <p:cNvPr id="140292" name="Line 4"/>
          <p:cNvSpPr>
            <a:spLocks noChangeShapeType="1"/>
          </p:cNvSpPr>
          <p:nvPr/>
        </p:nvSpPr>
        <p:spPr bwMode="auto">
          <a:xfrm>
            <a:off x="4495800" y="2362200"/>
            <a:ext cx="5334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912063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Example</a:t>
            </a:r>
          </a:p>
        </p:txBody>
      </p:sp>
      <p:sp>
        <p:nvSpPr>
          <p:cNvPr id="141315" name="Text Box 3"/>
          <p:cNvSpPr txBox="1">
            <a:spLocks noChangeArrowheads="1"/>
          </p:cNvSpPr>
          <p:nvPr/>
        </p:nvSpPr>
        <p:spPr bwMode="auto">
          <a:xfrm>
            <a:off x="1219200" y="2760663"/>
            <a:ext cx="7086600" cy="1754326"/>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tx1"/>
                </a:solidFill>
                <a:latin typeface="Courier New" panose="02070309020205020404" pitchFamily="49" charset="0"/>
              </a:rPr>
              <a:t>ABC</a:t>
            </a:r>
            <a:r>
              <a:rPr lang="en-US" b="1" baseline="-25000" dirty="0">
                <a:solidFill>
                  <a:schemeClr val="tx1"/>
                </a:solidFill>
                <a:latin typeface="Courier New" panose="02070309020205020404" pitchFamily="49" charset="0"/>
              </a:rPr>
              <a:t>16</a:t>
            </a:r>
            <a:r>
              <a:rPr lang="en-US" b="1" dirty="0">
                <a:solidFill>
                  <a:schemeClr val="tx1"/>
                </a:solidFill>
                <a:latin typeface="Courier New" panose="02070309020205020404" pitchFamily="49" charset="0"/>
              </a:rPr>
              <a:t> =&gt;	C x 16</a:t>
            </a:r>
            <a:r>
              <a:rPr lang="en-US" b="1" baseline="30000" dirty="0">
                <a:solidFill>
                  <a:schemeClr val="tx1"/>
                </a:solidFill>
                <a:latin typeface="Courier New" panose="02070309020205020404" pitchFamily="49" charset="0"/>
              </a:rPr>
              <a:t>0</a:t>
            </a:r>
            <a:r>
              <a:rPr lang="en-US" b="1" dirty="0">
                <a:solidFill>
                  <a:schemeClr val="tx1"/>
                </a:solidFill>
                <a:latin typeface="Courier New" panose="02070309020205020404" pitchFamily="49" charset="0"/>
              </a:rPr>
              <a:t> = 12 x   1 =   12</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B x 16</a:t>
            </a:r>
            <a:r>
              <a:rPr lang="en-US" b="1" baseline="30000" dirty="0">
                <a:solidFill>
                  <a:schemeClr val="tx1"/>
                </a:solidFill>
                <a:latin typeface="Courier New" panose="02070309020205020404" pitchFamily="49" charset="0"/>
              </a:rPr>
              <a:t>1</a:t>
            </a:r>
            <a:r>
              <a:rPr lang="en-US" b="1" dirty="0">
                <a:solidFill>
                  <a:schemeClr val="tx1"/>
                </a:solidFill>
                <a:latin typeface="Courier New" panose="02070309020205020404" pitchFamily="49" charset="0"/>
              </a:rPr>
              <a:t> = 11 x  16 =  176</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A x 16</a:t>
            </a:r>
            <a:r>
              <a:rPr lang="en-US" b="1" baseline="30000" dirty="0">
                <a:solidFill>
                  <a:schemeClr val="tx1"/>
                </a:solidFill>
                <a:latin typeface="Courier New" panose="02070309020205020404" pitchFamily="49" charset="0"/>
              </a:rPr>
              <a:t>2</a:t>
            </a:r>
            <a:r>
              <a:rPr lang="en-US" b="1" dirty="0">
                <a:solidFill>
                  <a:schemeClr val="tx1"/>
                </a:solidFill>
                <a:latin typeface="Courier New" panose="02070309020205020404" pitchFamily="49" charset="0"/>
              </a:rPr>
              <a:t> = 10 x 256 = 2560</a:t>
            </a:r>
          </a:p>
          <a:p>
            <a:pPr>
              <a:spcBef>
                <a:spcPct val="50000"/>
              </a:spcBef>
            </a:pPr>
            <a:r>
              <a:rPr lang="en-US" b="1" dirty="0">
                <a:solidFill>
                  <a:schemeClr val="tx1"/>
                </a:solidFill>
                <a:latin typeface="Courier New" panose="02070309020205020404" pitchFamily="49" charset="0"/>
              </a:rPr>
              <a:t>		                     2748</a:t>
            </a:r>
            <a:r>
              <a:rPr lang="en-US" b="1" baseline="-25000" dirty="0">
                <a:solidFill>
                  <a:schemeClr val="tx1"/>
                </a:solidFill>
                <a:latin typeface="Courier New" panose="02070309020205020404" pitchFamily="49" charset="0"/>
              </a:rPr>
              <a:t>10</a:t>
            </a:r>
          </a:p>
        </p:txBody>
      </p:sp>
      <p:sp>
        <p:nvSpPr>
          <p:cNvPr id="141316" name="Line 4"/>
          <p:cNvSpPr>
            <a:spLocks noChangeShapeType="1"/>
          </p:cNvSpPr>
          <p:nvPr/>
        </p:nvSpPr>
        <p:spPr bwMode="auto">
          <a:xfrm>
            <a:off x="6781800" y="3932238"/>
            <a:ext cx="11430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038784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026"/>
          <p:cNvSpPr>
            <a:spLocks noGrp="1" noChangeArrowheads="1"/>
          </p:cNvSpPr>
          <p:nvPr>
            <p:ph type="title"/>
          </p:nvPr>
        </p:nvSpPr>
        <p:spPr/>
        <p:txBody>
          <a:bodyPr/>
          <a:lstStyle/>
          <a:p>
            <a:r>
              <a:rPr lang="en-US"/>
              <a:t>Decimal to Binary</a:t>
            </a:r>
          </a:p>
        </p:txBody>
      </p:sp>
      <p:sp>
        <p:nvSpPr>
          <p:cNvPr id="142339" name="Oval 1027"/>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42340" name="Oval 1028"/>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42341" name="Oval 1029"/>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42342" name="Oval 1030"/>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42343" name="Line 1031"/>
          <p:cNvSpPr>
            <a:spLocks noChangeShapeType="1"/>
          </p:cNvSpPr>
          <p:nvPr/>
        </p:nvSpPr>
        <p:spPr bwMode="auto">
          <a:xfrm>
            <a:off x="2438400" y="2895600"/>
            <a:ext cx="0" cy="1066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663673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cstate="print"/>
          <a:srcRect/>
          <a:stretch>
            <a:fillRect/>
          </a:stretch>
        </p:blipFill>
        <p:spPr bwMode="auto">
          <a:xfrm>
            <a:off x="457200" y="228600"/>
            <a:ext cx="8305800" cy="6095999"/>
          </a:xfrm>
          <a:prstGeom prst="rect">
            <a:avLst/>
          </a:prstGeom>
          <a:noFill/>
          <a:ln w="9525">
            <a:noFill/>
            <a:miter lim="800000"/>
            <a:headEnd/>
            <a:tailEnd/>
          </a:ln>
        </p:spPr>
      </p:pic>
    </p:spTree>
    <p:extLst>
      <p:ext uri="{BB962C8B-B14F-4D97-AF65-F5344CB8AC3E}">
        <p14:creationId xmlns:p14="http://schemas.microsoft.com/office/powerpoint/2010/main" val="1964737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p:txBody>
          <a:bodyPr/>
          <a:lstStyle/>
          <a:p>
            <a:r>
              <a:rPr lang="en-US"/>
              <a:t>Decimal to Binary</a:t>
            </a:r>
          </a:p>
        </p:txBody>
      </p:sp>
      <p:sp>
        <p:nvSpPr>
          <p:cNvPr id="143363" name="Rectangle 1027"/>
          <p:cNvSpPr>
            <a:spLocks noGrp="1" noChangeArrowheads="1"/>
          </p:cNvSpPr>
          <p:nvPr>
            <p:ph idx="1"/>
          </p:nvPr>
        </p:nvSpPr>
        <p:spPr/>
        <p:txBody>
          <a:bodyPr/>
          <a:lstStyle/>
          <a:p>
            <a:r>
              <a:rPr lang="en-US"/>
              <a:t>Technique</a:t>
            </a:r>
          </a:p>
          <a:p>
            <a:pPr lvl="1"/>
            <a:r>
              <a:rPr lang="en-US"/>
              <a:t>Divide by two, keep track of the remainder</a:t>
            </a:r>
          </a:p>
          <a:p>
            <a:pPr lvl="1"/>
            <a:r>
              <a:rPr lang="en-US"/>
              <a:t>First remainder is bit 0 (LSB, least-significant bit)</a:t>
            </a:r>
          </a:p>
          <a:p>
            <a:pPr lvl="1"/>
            <a:r>
              <a:rPr lang="en-US"/>
              <a:t>Second remainder is bit 1</a:t>
            </a:r>
          </a:p>
          <a:p>
            <a:pPr lvl="1"/>
            <a:r>
              <a:rPr lang="en-US"/>
              <a:t>Etc.</a:t>
            </a:r>
          </a:p>
          <a:p>
            <a:pPr lvl="1"/>
            <a:endParaRPr lang="en-US"/>
          </a:p>
        </p:txBody>
      </p:sp>
    </p:spTree>
    <p:extLst>
      <p:ext uri="{BB962C8B-B14F-4D97-AF65-F5344CB8AC3E}">
        <p14:creationId xmlns:p14="http://schemas.microsoft.com/office/powerpoint/2010/main" val="144198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026"/>
          <p:cNvSpPr>
            <a:spLocks noGrp="1" noChangeArrowheads="1"/>
          </p:cNvSpPr>
          <p:nvPr>
            <p:ph type="title"/>
          </p:nvPr>
        </p:nvSpPr>
        <p:spPr/>
        <p:txBody>
          <a:bodyPr/>
          <a:lstStyle/>
          <a:p>
            <a:r>
              <a:rPr lang="en-US" b="1"/>
              <a:t>Example</a:t>
            </a:r>
          </a:p>
        </p:txBody>
      </p:sp>
      <p:sp>
        <p:nvSpPr>
          <p:cNvPr id="144387" name="Text Box 1027"/>
          <p:cNvSpPr txBox="1">
            <a:spLocks noChangeArrowheads="1"/>
          </p:cNvSpPr>
          <p:nvPr/>
        </p:nvSpPr>
        <p:spPr bwMode="auto">
          <a:xfrm>
            <a:off x="304800" y="1371600"/>
            <a:ext cx="2057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dirty="0">
                <a:solidFill>
                  <a:schemeClr val="tx1"/>
                </a:solidFill>
                <a:latin typeface="Courier New" panose="02070309020205020404" pitchFamily="49" charset="0"/>
              </a:rPr>
              <a:t>125</a:t>
            </a:r>
            <a:r>
              <a:rPr lang="en-US" b="1" baseline="-25000" dirty="0">
                <a:solidFill>
                  <a:schemeClr val="tx1"/>
                </a:solidFill>
                <a:latin typeface="Courier New" panose="02070309020205020404" pitchFamily="49" charset="0"/>
              </a:rPr>
              <a:t>10</a:t>
            </a:r>
            <a:r>
              <a:rPr lang="en-US" b="1" dirty="0">
                <a:solidFill>
                  <a:schemeClr val="tx1"/>
                </a:solidFill>
                <a:latin typeface="Courier New" panose="02070309020205020404" pitchFamily="49" charset="0"/>
              </a:rPr>
              <a:t> = ?</a:t>
            </a:r>
            <a:r>
              <a:rPr lang="en-US" b="1" baseline="-25000" dirty="0">
                <a:solidFill>
                  <a:schemeClr val="tx1"/>
                </a:solidFill>
                <a:latin typeface="Courier New" panose="02070309020205020404" pitchFamily="49" charset="0"/>
              </a:rPr>
              <a:t>2</a:t>
            </a:r>
          </a:p>
        </p:txBody>
      </p:sp>
      <p:grpSp>
        <p:nvGrpSpPr>
          <p:cNvPr id="144388" name="Group 1028"/>
          <p:cNvGrpSpPr>
            <a:grpSpLocks/>
          </p:cNvGrpSpPr>
          <p:nvPr/>
        </p:nvGrpSpPr>
        <p:grpSpPr bwMode="auto">
          <a:xfrm>
            <a:off x="3543300" y="1295401"/>
            <a:ext cx="2057400" cy="830263"/>
            <a:chOff x="2232" y="816"/>
            <a:chExt cx="1296" cy="523"/>
          </a:xfrm>
        </p:grpSpPr>
        <p:sp>
          <p:nvSpPr>
            <p:cNvPr id="144389" name="Text Box 1029"/>
            <p:cNvSpPr txBox="1">
              <a:spLocks noChangeArrowheads="1"/>
            </p:cNvSpPr>
            <p:nvPr/>
          </p:nvSpPr>
          <p:spPr bwMode="auto">
            <a:xfrm>
              <a:off x="2232" y="816"/>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2 125</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62   1</a:t>
              </a:r>
              <a:endParaRPr lang="en-US" b="1" baseline="-25000">
                <a:solidFill>
                  <a:schemeClr val="tx1"/>
                </a:solidFill>
                <a:latin typeface="Courier New" panose="02070309020205020404" pitchFamily="49" charset="0"/>
              </a:endParaRPr>
            </a:p>
          </p:txBody>
        </p:sp>
        <p:sp>
          <p:nvSpPr>
            <p:cNvPr id="144390" name="Line 1030"/>
            <p:cNvSpPr>
              <a:spLocks noChangeShapeType="1"/>
            </p:cNvSpPr>
            <p:nvPr/>
          </p:nvSpPr>
          <p:spPr bwMode="auto">
            <a:xfrm>
              <a:off x="2448" y="864"/>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391" name="Line 1031"/>
            <p:cNvSpPr>
              <a:spLocks noChangeShapeType="1"/>
            </p:cNvSpPr>
            <p:nvPr/>
          </p:nvSpPr>
          <p:spPr bwMode="auto">
            <a:xfrm>
              <a:off x="2448" y="105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392" name="Group 1032"/>
          <p:cNvGrpSpPr>
            <a:grpSpLocks/>
          </p:cNvGrpSpPr>
          <p:nvPr/>
        </p:nvGrpSpPr>
        <p:grpSpPr bwMode="auto">
          <a:xfrm>
            <a:off x="3543300" y="1676401"/>
            <a:ext cx="2057400" cy="830263"/>
            <a:chOff x="2232" y="1056"/>
            <a:chExt cx="1296" cy="523"/>
          </a:xfrm>
        </p:grpSpPr>
        <p:sp>
          <p:nvSpPr>
            <p:cNvPr id="144393" name="Text Box 1033"/>
            <p:cNvSpPr txBox="1">
              <a:spLocks noChangeArrowheads="1"/>
            </p:cNvSpPr>
            <p:nvPr/>
          </p:nvSpPr>
          <p:spPr bwMode="auto">
            <a:xfrm>
              <a:off x="2232" y="1056"/>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31   0</a:t>
              </a:r>
              <a:endParaRPr lang="en-US" b="1" baseline="-25000">
                <a:solidFill>
                  <a:schemeClr val="tx1"/>
                </a:solidFill>
                <a:latin typeface="Courier New" panose="02070309020205020404" pitchFamily="49" charset="0"/>
              </a:endParaRPr>
            </a:p>
          </p:txBody>
        </p:sp>
        <p:sp>
          <p:nvSpPr>
            <p:cNvPr id="144394" name="Line 1034"/>
            <p:cNvSpPr>
              <a:spLocks noChangeShapeType="1"/>
            </p:cNvSpPr>
            <p:nvPr/>
          </p:nvSpPr>
          <p:spPr bwMode="auto">
            <a:xfrm>
              <a:off x="2448" y="1104"/>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395" name="Line 1035"/>
            <p:cNvSpPr>
              <a:spLocks noChangeShapeType="1"/>
            </p:cNvSpPr>
            <p:nvPr/>
          </p:nvSpPr>
          <p:spPr bwMode="auto">
            <a:xfrm>
              <a:off x="2448" y="129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396" name="Group 1036"/>
          <p:cNvGrpSpPr>
            <a:grpSpLocks/>
          </p:cNvGrpSpPr>
          <p:nvPr/>
        </p:nvGrpSpPr>
        <p:grpSpPr bwMode="auto">
          <a:xfrm>
            <a:off x="3543300" y="2057401"/>
            <a:ext cx="2057400" cy="830263"/>
            <a:chOff x="2232" y="1296"/>
            <a:chExt cx="1296" cy="523"/>
          </a:xfrm>
        </p:grpSpPr>
        <p:sp>
          <p:nvSpPr>
            <p:cNvPr id="144397" name="Text Box 1037"/>
            <p:cNvSpPr txBox="1">
              <a:spLocks noChangeArrowheads="1"/>
            </p:cNvSpPr>
            <p:nvPr/>
          </p:nvSpPr>
          <p:spPr bwMode="auto">
            <a:xfrm>
              <a:off x="2232" y="1296"/>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15   1</a:t>
              </a:r>
              <a:endParaRPr lang="en-US" b="1" baseline="-25000">
                <a:solidFill>
                  <a:schemeClr val="tx1"/>
                </a:solidFill>
                <a:latin typeface="Courier New" panose="02070309020205020404" pitchFamily="49" charset="0"/>
              </a:endParaRPr>
            </a:p>
          </p:txBody>
        </p:sp>
        <p:sp>
          <p:nvSpPr>
            <p:cNvPr id="144398" name="Line 1038"/>
            <p:cNvSpPr>
              <a:spLocks noChangeShapeType="1"/>
            </p:cNvSpPr>
            <p:nvPr/>
          </p:nvSpPr>
          <p:spPr bwMode="auto">
            <a:xfrm>
              <a:off x="2448" y="1344"/>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399" name="Line 1039"/>
            <p:cNvSpPr>
              <a:spLocks noChangeShapeType="1"/>
            </p:cNvSpPr>
            <p:nvPr/>
          </p:nvSpPr>
          <p:spPr bwMode="auto">
            <a:xfrm>
              <a:off x="2448" y="153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400" name="Group 1040"/>
          <p:cNvGrpSpPr>
            <a:grpSpLocks/>
          </p:cNvGrpSpPr>
          <p:nvPr/>
        </p:nvGrpSpPr>
        <p:grpSpPr bwMode="auto">
          <a:xfrm>
            <a:off x="3527425" y="2451102"/>
            <a:ext cx="2057400" cy="830263"/>
            <a:chOff x="624" y="2112"/>
            <a:chExt cx="1296" cy="523"/>
          </a:xfrm>
        </p:grpSpPr>
        <p:sp>
          <p:nvSpPr>
            <p:cNvPr id="144401" name="Text Box 1041"/>
            <p:cNvSpPr txBox="1">
              <a:spLocks noChangeArrowheads="1"/>
            </p:cNvSpPr>
            <p:nvPr/>
          </p:nvSpPr>
          <p:spPr bwMode="auto">
            <a:xfrm>
              <a:off x="624" y="2112"/>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7   1</a:t>
              </a:r>
              <a:endParaRPr lang="en-US" b="1" baseline="-25000">
                <a:solidFill>
                  <a:schemeClr val="tx1"/>
                </a:solidFill>
                <a:latin typeface="Courier New" panose="02070309020205020404" pitchFamily="49" charset="0"/>
              </a:endParaRPr>
            </a:p>
          </p:txBody>
        </p:sp>
        <p:sp>
          <p:nvSpPr>
            <p:cNvPr id="144402" name="Line 1042"/>
            <p:cNvSpPr>
              <a:spLocks noChangeShapeType="1"/>
            </p:cNvSpPr>
            <p:nvPr/>
          </p:nvSpPr>
          <p:spPr bwMode="auto">
            <a:xfrm>
              <a:off x="864" y="2160"/>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403" name="Line 1043"/>
            <p:cNvSpPr>
              <a:spLocks noChangeShapeType="1"/>
            </p:cNvSpPr>
            <p:nvPr/>
          </p:nvSpPr>
          <p:spPr bwMode="auto">
            <a:xfrm>
              <a:off x="864" y="2352"/>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404" name="Group 1044"/>
          <p:cNvGrpSpPr>
            <a:grpSpLocks/>
          </p:cNvGrpSpPr>
          <p:nvPr/>
        </p:nvGrpSpPr>
        <p:grpSpPr bwMode="auto">
          <a:xfrm>
            <a:off x="3559175" y="2846390"/>
            <a:ext cx="2057400" cy="830263"/>
            <a:chOff x="2232" y="1783"/>
            <a:chExt cx="1296" cy="523"/>
          </a:xfrm>
        </p:grpSpPr>
        <p:sp>
          <p:nvSpPr>
            <p:cNvPr id="144405" name="Text Box 1045"/>
            <p:cNvSpPr txBox="1">
              <a:spLocks noChangeArrowheads="1"/>
            </p:cNvSpPr>
            <p:nvPr/>
          </p:nvSpPr>
          <p:spPr bwMode="auto">
            <a:xfrm>
              <a:off x="2232" y="1783"/>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3   1</a:t>
              </a:r>
              <a:endParaRPr lang="en-US" b="1" baseline="-25000">
                <a:solidFill>
                  <a:schemeClr val="tx1"/>
                </a:solidFill>
                <a:latin typeface="Courier New" panose="02070309020205020404" pitchFamily="49" charset="0"/>
              </a:endParaRPr>
            </a:p>
          </p:txBody>
        </p:sp>
        <p:sp>
          <p:nvSpPr>
            <p:cNvPr id="144406" name="Line 1046"/>
            <p:cNvSpPr>
              <a:spLocks noChangeShapeType="1"/>
            </p:cNvSpPr>
            <p:nvPr/>
          </p:nvSpPr>
          <p:spPr bwMode="auto">
            <a:xfrm>
              <a:off x="2448" y="1831"/>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407" name="Line 1047"/>
            <p:cNvSpPr>
              <a:spLocks noChangeShapeType="1"/>
            </p:cNvSpPr>
            <p:nvPr/>
          </p:nvSpPr>
          <p:spPr bwMode="auto">
            <a:xfrm>
              <a:off x="2448" y="2023"/>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408" name="Group 1048"/>
          <p:cNvGrpSpPr>
            <a:grpSpLocks/>
          </p:cNvGrpSpPr>
          <p:nvPr/>
        </p:nvGrpSpPr>
        <p:grpSpPr bwMode="auto">
          <a:xfrm>
            <a:off x="3559175" y="3228978"/>
            <a:ext cx="2057400" cy="830263"/>
            <a:chOff x="2232" y="2976"/>
            <a:chExt cx="1296" cy="523"/>
          </a:xfrm>
        </p:grpSpPr>
        <p:sp>
          <p:nvSpPr>
            <p:cNvPr id="144409" name="Text Box 1049"/>
            <p:cNvSpPr txBox="1">
              <a:spLocks noChangeArrowheads="1"/>
            </p:cNvSpPr>
            <p:nvPr/>
          </p:nvSpPr>
          <p:spPr bwMode="auto">
            <a:xfrm>
              <a:off x="2232" y="2976"/>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1   1</a:t>
              </a:r>
              <a:endParaRPr lang="en-US" b="1" baseline="-25000">
                <a:solidFill>
                  <a:schemeClr val="tx1"/>
                </a:solidFill>
                <a:latin typeface="Courier New" panose="02070309020205020404" pitchFamily="49" charset="0"/>
              </a:endParaRPr>
            </a:p>
          </p:txBody>
        </p:sp>
        <p:sp>
          <p:nvSpPr>
            <p:cNvPr id="144410" name="Line 1050"/>
            <p:cNvSpPr>
              <a:spLocks noChangeShapeType="1"/>
            </p:cNvSpPr>
            <p:nvPr/>
          </p:nvSpPr>
          <p:spPr bwMode="auto">
            <a:xfrm>
              <a:off x="2448" y="3001"/>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411" name="Line 1051"/>
            <p:cNvSpPr>
              <a:spLocks noChangeShapeType="1"/>
            </p:cNvSpPr>
            <p:nvPr/>
          </p:nvSpPr>
          <p:spPr bwMode="auto">
            <a:xfrm>
              <a:off x="2448" y="321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grpSp>
        <p:nvGrpSpPr>
          <p:cNvPr id="144412" name="Group 1052"/>
          <p:cNvGrpSpPr>
            <a:grpSpLocks/>
          </p:cNvGrpSpPr>
          <p:nvPr/>
        </p:nvGrpSpPr>
        <p:grpSpPr bwMode="auto">
          <a:xfrm>
            <a:off x="3543300" y="3609977"/>
            <a:ext cx="2057400" cy="830263"/>
            <a:chOff x="2232" y="2284"/>
            <a:chExt cx="1296" cy="523"/>
          </a:xfrm>
        </p:grpSpPr>
        <p:sp>
          <p:nvSpPr>
            <p:cNvPr id="144413" name="Text Box 1053"/>
            <p:cNvSpPr txBox="1">
              <a:spLocks noChangeArrowheads="1"/>
            </p:cNvSpPr>
            <p:nvPr/>
          </p:nvSpPr>
          <p:spPr bwMode="auto">
            <a:xfrm>
              <a:off x="2232" y="2284"/>
              <a:ext cx="1296" cy="52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tx1"/>
                  </a:solidFill>
                  <a:latin typeface="Courier New" panose="02070309020205020404" pitchFamily="49" charset="0"/>
                </a:rPr>
                <a:t>2    </a:t>
              </a:r>
              <a:br>
                <a:rPr lang="en-US" b="1">
                  <a:solidFill>
                    <a:schemeClr val="tx1"/>
                  </a:solidFill>
                  <a:latin typeface="Courier New" panose="02070309020205020404" pitchFamily="49" charset="0"/>
                </a:rPr>
              </a:br>
              <a:r>
                <a:rPr lang="en-US" b="1">
                  <a:solidFill>
                    <a:schemeClr val="tx1"/>
                  </a:solidFill>
                  <a:latin typeface="Courier New" panose="02070309020205020404" pitchFamily="49" charset="0"/>
                </a:rPr>
                <a:t>    0   1</a:t>
              </a:r>
              <a:endParaRPr lang="en-US" b="1" baseline="-25000">
                <a:solidFill>
                  <a:schemeClr val="tx1"/>
                </a:solidFill>
                <a:latin typeface="Courier New" panose="02070309020205020404" pitchFamily="49" charset="0"/>
              </a:endParaRPr>
            </a:p>
          </p:txBody>
        </p:sp>
        <p:sp>
          <p:nvSpPr>
            <p:cNvPr id="144414" name="Line 1054"/>
            <p:cNvSpPr>
              <a:spLocks noChangeShapeType="1"/>
            </p:cNvSpPr>
            <p:nvPr/>
          </p:nvSpPr>
          <p:spPr bwMode="auto">
            <a:xfrm>
              <a:off x="2448" y="233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sp>
          <p:nvSpPr>
            <p:cNvPr id="144415" name="Line 1055"/>
            <p:cNvSpPr>
              <a:spLocks noChangeShapeType="1"/>
            </p:cNvSpPr>
            <p:nvPr/>
          </p:nvSpPr>
          <p:spPr bwMode="auto">
            <a:xfrm>
              <a:off x="2448" y="2524"/>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b="1">
                <a:solidFill>
                  <a:schemeClr val="tx1"/>
                </a:solidFill>
              </a:endParaRPr>
            </a:p>
          </p:txBody>
        </p:sp>
      </p:grpSp>
      <p:sp>
        <p:nvSpPr>
          <p:cNvPr id="144416" name="Text Box 1056"/>
          <p:cNvSpPr txBox="1">
            <a:spLocks noChangeArrowheads="1"/>
          </p:cNvSpPr>
          <p:nvPr/>
        </p:nvSpPr>
        <p:spPr bwMode="auto">
          <a:xfrm>
            <a:off x="5486400" y="5181600"/>
            <a:ext cx="3276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solidFill>
                  <a:schemeClr val="tx1"/>
                </a:solidFill>
                <a:latin typeface="Courier New" panose="02070309020205020404" pitchFamily="49" charset="0"/>
              </a:rPr>
              <a:t>125</a:t>
            </a:r>
            <a:r>
              <a:rPr lang="en-US" b="1" baseline="-25000">
                <a:solidFill>
                  <a:schemeClr val="tx1"/>
                </a:solidFill>
                <a:latin typeface="Courier New" panose="02070309020205020404" pitchFamily="49" charset="0"/>
              </a:rPr>
              <a:t>10</a:t>
            </a:r>
            <a:r>
              <a:rPr lang="en-US" b="1">
                <a:solidFill>
                  <a:schemeClr val="tx1"/>
                </a:solidFill>
                <a:latin typeface="Courier New" panose="02070309020205020404" pitchFamily="49" charset="0"/>
              </a:rPr>
              <a:t> = 1111101</a:t>
            </a:r>
            <a:r>
              <a:rPr lang="en-US" b="1" baseline="-25000">
                <a:solidFill>
                  <a:schemeClr val="tx1"/>
                </a:solidFill>
                <a:latin typeface="Courier New" panose="02070309020205020404" pitchFamily="49" charset="0"/>
              </a:rPr>
              <a:t>2</a:t>
            </a:r>
          </a:p>
        </p:txBody>
      </p:sp>
      <p:sp>
        <p:nvSpPr>
          <p:cNvPr id="144417" name="Freeform 1057"/>
          <p:cNvSpPr>
            <a:spLocks/>
          </p:cNvSpPr>
          <p:nvPr/>
        </p:nvSpPr>
        <p:spPr bwMode="auto">
          <a:xfrm>
            <a:off x="5372099" y="1867844"/>
            <a:ext cx="2857491" cy="3313734"/>
          </a:xfrm>
          <a:custGeom>
            <a:avLst/>
            <a:gdLst>
              <a:gd name="T0" fmla="*/ 0 w 1776"/>
              <a:gd name="T1" fmla="*/ 0 h 2064"/>
              <a:gd name="T2" fmla="*/ 1036 w 1776"/>
              <a:gd name="T3" fmla="*/ 408 h 2064"/>
              <a:gd name="T4" fmla="*/ 1776 w 1776"/>
              <a:gd name="T5" fmla="*/ 2064 h 2064"/>
            </a:gdLst>
            <a:ahLst/>
            <a:cxnLst>
              <a:cxn ang="0">
                <a:pos x="T0" y="T1"/>
              </a:cxn>
              <a:cxn ang="0">
                <a:pos x="T2" y="T3"/>
              </a:cxn>
              <a:cxn ang="0">
                <a:pos x="T4" y="T5"/>
              </a:cxn>
            </a:cxnLst>
            <a:rect l="0" t="0" r="r" b="b"/>
            <a:pathLst>
              <a:path w="1776" h="2064">
                <a:moveTo>
                  <a:pt x="0" y="0"/>
                </a:moveTo>
                <a:cubicBezTo>
                  <a:pt x="173" y="68"/>
                  <a:pt x="740" y="64"/>
                  <a:pt x="1036" y="408"/>
                </a:cubicBezTo>
                <a:cubicBezTo>
                  <a:pt x="1332" y="752"/>
                  <a:pt x="1622" y="1719"/>
                  <a:pt x="1776" y="2064"/>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b="1">
              <a:solidFill>
                <a:schemeClr val="tx1"/>
              </a:solidFill>
            </a:endParaRPr>
          </a:p>
        </p:txBody>
      </p:sp>
    </p:spTree>
    <p:extLst>
      <p:ext uri="{BB962C8B-B14F-4D97-AF65-F5344CB8AC3E}">
        <p14:creationId xmlns:p14="http://schemas.microsoft.com/office/powerpoint/2010/main" val="2513555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43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43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44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44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444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44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441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4417"/>
                                        </p:tgtEl>
                                        <p:attrNameLst>
                                          <p:attrName>style.visibility</p:attrName>
                                        </p:attrNameLst>
                                      </p:cBhvr>
                                      <p:to>
                                        <p:strVal val="visible"/>
                                      </p:to>
                                    </p:set>
                                    <p:animEffect transition="in" filter="wipe(left)">
                                      <p:cBhvr>
                                        <p:cTn id="35" dur="500"/>
                                        <p:tgtEl>
                                          <p:spTgt spid="144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6" grpId="0" build="p" autoUpdateAnimBg="0"/>
      <p:bldP spid="1444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Octal to Binary</a:t>
            </a:r>
          </a:p>
        </p:txBody>
      </p:sp>
      <p:sp>
        <p:nvSpPr>
          <p:cNvPr id="145411"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45412"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45413"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45414"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45415" name="Line 7"/>
          <p:cNvSpPr>
            <a:spLocks noChangeShapeType="1"/>
          </p:cNvSpPr>
          <p:nvPr/>
        </p:nvSpPr>
        <p:spPr bwMode="auto">
          <a:xfrm flipH="1">
            <a:off x="3810000" y="2743200"/>
            <a:ext cx="1524000" cy="1447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618920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t>Octal to Binary</a:t>
            </a:r>
          </a:p>
        </p:txBody>
      </p:sp>
      <p:sp>
        <p:nvSpPr>
          <p:cNvPr id="146435" name="Rectangle 3"/>
          <p:cNvSpPr>
            <a:spLocks noGrp="1" noChangeArrowheads="1"/>
          </p:cNvSpPr>
          <p:nvPr>
            <p:ph idx="1"/>
          </p:nvPr>
        </p:nvSpPr>
        <p:spPr/>
        <p:txBody>
          <a:bodyPr/>
          <a:lstStyle/>
          <a:p>
            <a:r>
              <a:rPr lang="en-US"/>
              <a:t>Technique</a:t>
            </a:r>
          </a:p>
          <a:p>
            <a:pPr lvl="1"/>
            <a:r>
              <a:rPr lang="en-US"/>
              <a:t>Convert each octal digit to a 3-bit equivalent binary representation</a:t>
            </a:r>
          </a:p>
        </p:txBody>
      </p:sp>
    </p:spTree>
    <p:extLst>
      <p:ext uri="{BB962C8B-B14F-4D97-AF65-F5344CB8AC3E}">
        <p14:creationId xmlns:p14="http://schemas.microsoft.com/office/powerpoint/2010/main" val="3403306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t>Example</a:t>
            </a:r>
          </a:p>
        </p:txBody>
      </p:sp>
      <p:sp>
        <p:nvSpPr>
          <p:cNvPr id="147459" name="Text Box 3"/>
          <p:cNvSpPr txBox="1">
            <a:spLocks noChangeArrowheads="1"/>
          </p:cNvSpPr>
          <p:nvPr/>
        </p:nvSpPr>
        <p:spPr bwMode="auto">
          <a:xfrm>
            <a:off x="304800" y="1371600"/>
            <a:ext cx="2057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705</a:t>
            </a:r>
            <a:r>
              <a:rPr lang="en-US" baseline="-25000">
                <a:latin typeface="Courier New" panose="02070309020205020404" pitchFamily="49" charset="0"/>
              </a:rPr>
              <a:t>8</a:t>
            </a:r>
            <a:r>
              <a:rPr lang="en-US">
                <a:latin typeface="Courier New" panose="02070309020205020404" pitchFamily="49" charset="0"/>
              </a:rPr>
              <a:t> = ?</a:t>
            </a:r>
            <a:r>
              <a:rPr lang="en-US" baseline="-25000">
                <a:latin typeface="Courier New" panose="02070309020205020404" pitchFamily="49" charset="0"/>
              </a:rPr>
              <a:t>2</a:t>
            </a:r>
          </a:p>
        </p:txBody>
      </p:sp>
      <p:grpSp>
        <p:nvGrpSpPr>
          <p:cNvPr id="147460" name="Group 4"/>
          <p:cNvGrpSpPr>
            <a:grpSpLocks/>
          </p:cNvGrpSpPr>
          <p:nvPr/>
        </p:nvGrpSpPr>
        <p:grpSpPr bwMode="auto">
          <a:xfrm>
            <a:off x="3505200" y="2667000"/>
            <a:ext cx="2667000" cy="1552575"/>
            <a:chOff x="2208" y="1680"/>
            <a:chExt cx="1680" cy="978"/>
          </a:xfrm>
        </p:grpSpPr>
        <p:sp>
          <p:nvSpPr>
            <p:cNvPr id="147461" name="Text Box 5"/>
            <p:cNvSpPr txBox="1">
              <a:spLocks noChangeArrowheads="1"/>
            </p:cNvSpPr>
            <p:nvPr/>
          </p:nvSpPr>
          <p:spPr bwMode="auto">
            <a:xfrm>
              <a:off x="2208" y="1680"/>
              <a:ext cx="1680" cy="97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 7   0   5</a:t>
              </a:r>
            </a:p>
            <a:p>
              <a:pPr>
                <a:spcBef>
                  <a:spcPct val="50000"/>
                </a:spcBef>
              </a:pPr>
              <a:endParaRPr lang="en-US">
                <a:latin typeface="Courier New" panose="02070309020205020404" pitchFamily="49" charset="0"/>
              </a:endParaRPr>
            </a:p>
            <a:p>
              <a:pPr>
                <a:spcBef>
                  <a:spcPct val="50000"/>
                </a:spcBef>
              </a:pPr>
              <a:r>
                <a:rPr lang="en-US">
                  <a:latin typeface="Courier New" panose="02070309020205020404" pitchFamily="49" charset="0"/>
                </a:rPr>
                <a:t>111 000 101</a:t>
              </a:r>
            </a:p>
          </p:txBody>
        </p:sp>
        <p:sp>
          <p:nvSpPr>
            <p:cNvPr id="147462" name="Line 6"/>
            <p:cNvSpPr>
              <a:spLocks noChangeShapeType="1"/>
            </p:cNvSpPr>
            <p:nvPr/>
          </p:nvSpPr>
          <p:spPr bwMode="auto">
            <a:xfrm>
              <a:off x="2400"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7463" name="Line 7"/>
            <p:cNvSpPr>
              <a:spLocks noChangeShapeType="1"/>
            </p:cNvSpPr>
            <p:nvPr/>
          </p:nvSpPr>
          <p:spPr bwMode="auto">
            <a:xfrm>
              <a:off x="2880"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7464" name="Line 8"/>
            <p:cNvSpPr>
              <a:spLocks noChangeShapeType="1"/>
            </p:cNvSpPr>
            <p:nvPr/>
          </p:nvSpPr>
          <p:spPr bwMode="auto">
            <a:xfrm>
              <a:off x="3360"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47465" name="Text Box 9"/>
          <p:cNvSpPr txBox="1">
            <a:spLocks noChangeArrowheads="1"/>
          </p:cNvSpPr>
          <p:nvPr/>
        </p:nvSpPr>
        <p:spPr bwMode="auto">
          <a:xfrm>
            <a:off x="5181600" y="5257800"/>
            <a:ext cx="3581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705</a:t>
            </a:r>
            <a:r>
              <a:rPr lang="en-US" baseline="-25000">
                <a:latin typeface="Courier New" panose="02070309020205020404" pitchFamily="49" charset="0"/>
              </a:rPr>
              <a:t>8</a:t>
            </a:r>
            <a:r>
              <a:rPr lang="en-US">
                <a:latin typeface="Courier New" panose="02070309020205020404" pitchFamily="49" charset="0"/>
              </a:rPr>
              <a:t> = 111000101</a:t>
            </a:r>
            <a:r>
              <a:rPr lang="en-US" baseline="-25000">
                <a:latin typeface="Courier New" panose="02070309020205020404" pitchFamily="49" charset="0"/>
              </a:rPr>
              <a:t>2</a:t>
            </a:r>
          </a:p>
        </p:txBody>
      </p:sp>
    </p:spTree>
    <p:extLst>
      <p:ext uri="{BB962C8B-B14F-4D97-AF65-F5344CB8AC3E}">
        <p14:creationId xmlns:p14="http://schemas.microsoft.com/office/powerpoint/2010/main" val="1605480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wipe(up)">
                                      <p:cBhvr>
                                        <p:cTn id="7" dur="500"/>
                                        <p:tgtEl>
                                          <p:spTgt spid="147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7465">
                                            <p:txEl>
                                              <p:pRg st="0" end="0"/>
                                            </p:txEl>
                                          </p:spTgt>
                                        </p:tgtEl>
                                        <p:attrNameLst>
                                          <p:attrName>style.visibility</p:attrName>
                                        </p:attrNameLst>
                                      </p:cBhvr>
                                      <p:to>
                                        <p:strVal val="visible"/>
                                      </p:to>
                                    </p:set>
                                    <p:animEffect transition="in" filter="wipe(left)">
                                      <p:cBhvr>
                                        <p:cTn id="12" dur="500"/>
                                        <p:tgtEl>
                                          <p:spTgt spid="1474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5"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t>Hexadecimal to Binary</a:t>
            </a:r>
          </a:p>
        </p:txBody>
      </p:sp>
      <p:sp>
        <p:nvSpPr>
          <p:cNvPr id="148483"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48484"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48485"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48486"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48487" name="Line 7"/>
          <p:cNvSpPr>
            <a:spLocks noChangeShapeType="1"/>
          </p:cNvSpPr>
          <p:nvPr/>
        </p:nvSpPr>
        <p:spPr bwMode="auto">
          <a:xfrm flipH="1">
            <a:off x="3924300" y="4495800"/>
            <a:ext cx="1295400" cy="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550534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t>Hexadecimal to Binary</a:t>
            </a:r>
          </a:p>
        </p:txBody>
      </p:sp>
      <p:sp>
        <p:nvSpPr>
          <p:cNvPr id="149507" name="Rectangle 3"/>
          <p:cNvSpPr>
            <a:spLocks noGrp="1" noChangeArrowheads="1"/>
          </p:cNvSpPr>
          <p:nvPr>
            <p:ph idx="1"/>
          </p:nvPr>
        </p:nvSpPr>
        <p:spPr/>
        <p:txBody>
          <a:bodyPr/>
          <a:lstStyle/>
          <a:p>
            <a:r>
              <a:rPr lang="en-US"/>
              <a:t>Technique</a:t>
            </a:r>
          </a:p>
          <a:p>
            <a:pPr lvl="1"/>
            <a:r>
              <a:rPr lang="en-US"/>
              <a:t>Convert each hexadecimal digit to a 4-bit equivalent binary representation</a:t>
            </a:r>
          </a:p>
        </p:txBody>
      </p:sp>
      <p:sp>
        <p:nvSpPr>
          <p:cNvPr id="149508" name="Line 4"/>
          <p:cNvSpPr>
            <a:spLocks noChangeShapeType="1"/>
          </p:cNvSpPr>
          <p:nvPr/>
        </p:nvSpPr>
        <p:spPr bwMode="auto">
          <a:xfrm>
            <a:off x="3505200" y="2514600"/>
            <a:ext cx="17526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68769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t>Example</a:t>
            </a:r>
          </a:p>
        </p:txBody>
      </p:sp>
      <p:sp>
        <p:nvSpPr>
          <p:cNvPr id="150531" name="Text Box 3"/>
          <p:cNvSpPr txBox="1">
            <a:spLocks noChangeArrowheads="1"/>
          </p:cNvSpPr>
          <p:nvPr/>
        </p:nvSpPr>
        <p:spPr bwMode="auto">
          <a:xfrm>
            <a:off x="304800" y="1371600"/>
            <a:ext cx="2057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10AF</a:t>
            </a:r>
            <a:r>
              <a:rPr lang="en-US" baseline="-25000">
                <a:latin typeface="Courier New" panose="02070309020205020404" pitchFamily="49" charset="0"/>
              </a:rPr>
              <a:t>16</a:t>
            </a:r>
            <a:r>
              <a:rPr lang="en-US">
                <a:latin typeface="Courier New" panose="02070309020205020404" pitchFamily="49" charset="0"/>
              </a:rPr>
              <a:t> = ?</a:t>
            </a:r>
            <a:r>
              <a:rPr lang="en-US" baseline="-25000">
                <a:latin typeface="Courier New" panose="02070309020205020404" pitchFamily="49" charset="0"/>
              </a:rPr>
              <a:t>2</a:t>
            </a:r>
          </a:p>
        </p:txBody>
      </p:sp>
      <p:grpSp>
        <p:nvGrpSpPr>
          <p:cNvPr id="150532" name="Group 4"/>
          <p:cNvGrpSpPr>
            <a:grpSpLocks/>
          </p:cNvGrpSpPr>
          <p:nvPr/>
        </p:nvGrpSpPr>
        <p:grpSpPr bwMode="auto">
          <a:xfrm>
            <a:off x="2819400" y="2667000"/>
            <a:ext cx="3810000" cy="1552575"/>
            <a:chOff x="2208" y="1680"/>
            <a:chExt cx="2400" cy="978"/>
          </a:xfrm>
        </p:grpSpPr>
        <p:sp>
          <p:nvSpPr>
            <p:cNvPr id="150533" name="Text Box 5"/>
            <p:cNvSpPr txBox="1">
              <a:spLocks noChangeArrowheads="1"/>
            </p:cNvSpPr>
            <p:nvPr/>
          </p:nvSpPr>
          <p:spPr bwMode="auto">
            <a:xfrm>
              <a:off x="2208" y="1680"/>
              <a:ext cx="2400" cy="97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 1    0    A    F</a:t>
              </a:r>
            </a:p>
            <a:p>
              <a:pPr>
                <a:spcBef>
                  <a:spcPct val="50000"/>
                </a:spcBef>
              </a:pPr>
              <a:endParaRPr lang="en-US">
                <a:latin typeface="Courier New" panose="02070309020205020404" pitchFamily="49" charset="0"/>
              </a:endParaRPr>
            </a:p>
            <a:p>
              <a:pPr>
                <a:spcBef>
                  <a:spcPct val="50000"/>
                </a:spcBef>
              </a:pPr>
              <a:r>
                <a:rPr lang="en-US">
                  <a:latin typeface="Courier New" panose="02070309020205020404" pitchFamily="49" charset="0"/>
                </a:rPr>
                <a:t>0001 0000 1010 1111</a:t>
              </a:r>
            </a:p>
          </p:txBody>
        </p:sp>
        <p:sp>
          <p:nvSpPr>
            <p:cNvPr id="150534" name="Line 6"/>
            <p:cNvSpPr>
              <a:spLocks noChangeShapeType="1"/>
            </p:cNvSpPr>
            <p:nvPr/>
          </p:nvSpPr>
          <p:spPr bwMode="auto">
            <a:xfrm>
              <a:off x="2448"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0535" name="Line 7"/>
            <p:cNvSpPr>
              <a:spLocks noChangeShapeType="1"/>
            </p:cNvSpPr>
            <p:nvPr/>
          </p:nvSpPr>
          <p:spPr bwMode="auto">
            <a:xfrm>
              <a:off x="3024"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0536" name="Line 8"/>
            <p:cNvSpPr>
              <a:spLocks noChangeShapeType="1"/>
            </p:cNvSpPr>
            <p:nvPr/>
          </p:nvSpPr>
          <p:spPr bwMode="auto">
            <a:xfrm>
              <a:off x="3600"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0537" name="Line 9"/>
            <p:cNvSpPr>
              <a:spLocks noChangeShapeType="1"/>
            </p:cNvSpPr>
            <p:nvPr/>
          </p:nvSpPr>
          <p:spPr bwMode="auto">
            <a:xfrm>
              <a:off x="4224" y="1968"/>
              <a:ext cx="0" cy="384"/>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50538" name="Text Box 10"/>
          <p:cNvSpPr txBox="1">
            <a:spLocks noChangeArrowheads="1"/>
          </p:cNvSpPr>
          <p:nvPr/>
        </p:nvSpPr>
        <p:spPr bwMode="auto">
          <a:xfrm>
            <a:off x="4038600" y="5334000"/>
            <a:ext cx="4800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10AF</a:t>
            </a:r>
            <a:r>
              <a:rPr lang="en-US" baseline="-25000">
                <a:latin typeface="Courier New" panose="02070309020205020404" pitchFamily="49" charset="0"/>
              </a:rPr>
              <a:t>16</a:t>
            </a:r>
            <a:r>
              <a:rPr lang="en-US">
                <a:latin typeface="Courier New" panose="02070309020205020404" pitchFamily="49" charset="0"/>
              </a:rPr>
              <a:t> = 0001000010101111</a:t>
            </a:r>
            <a:r>
              <a:rPr lang="en-US" baseline="-25000">
                <a:latin typeface="Courier New" panose="02070309020205020404" pitchFamily="49" charset="0"/>
              </a:rPr>
              <a:t>2</a:t>
            </a:r>
          </a:p>
        </p:txBody>
      </p:sp>
    </p:spTree>
    <p:extLst>
      <p:ext uri="{BB962C8B-B14F-4D97-AF65-F5344CB8AC3E}">
        <p14:creationId xmlns:p14="http://schemas.microsoft.com/office/powerpoint/2010/main" val="3290664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wipe(up)">
                                      <p:cBhvr>
                                        <p:cTn id="7" dur="500"/>
                                        <p:tgtEl>
                                          <p:spTgt spid="150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0538">
                                            <p:txEl>
                                              <p:pRg st="0" end="0"/>
                                            </p:txEl>
                                          </p:spTgt>
                                        </p:tgtEl>
                                        <p:attrNameLst>
                                          <p:attrName>style.visibility</p:attrName>
                                        </p:attrNameLst>
                                      </p:cBhvr>
                                      <p:to>
                                        <p:strVal val="visible"/>
                                      </p:to>
                                    </p:set>
                                    <p:animEffect transition="in" filter="wipe(left)">
                                      <p:cBhvr>
                                        <p:cTn id="12" dur="500"/>
                                        <p:tgtEl>
                                          <p:spTgt spid="1505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8"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t>Decimal to Octal</a:t>
            </a:r>
          </a:p>
        </p:txBody>
      </p:sp>
      <p:sp>
        <p:nvSpPr>
          <p:cNvPr id="151555"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51556"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51557"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51558"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51559" name="Line 7"/>
          <p:cNvSpPr>
            <a:spLocks noChangeShapeType="1"/>
          </p:cNvSpPr>
          <p:nvPr/>
        </p:nvSpPr>
        <p:spPr bwMode="auto">
          <a:xfrm>
            <a:off x="3924300" y="2362200"/>
            <a:ext cx="1295400" cy="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64394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t>Decimal to Octal</a:t>
            </a:r>
          </a:p>
        </p:txBody>
      </p:sp>
      <p:sp>
        <p:nvSpPr>
          <p:cNvPr id="152579" name="Rectangle 3"/>
          <p:cNvSpPr>
            <a:spLocks noGrp="1" noChangeArrowheads="1"/>
          </p:cNvSpPr>
          <p:nvPr>
            <p:ph idx="1"/>
          </p:nvPr>
        </p:nvSpPr>
        <p:spPr/>
        <p:txBody>
          <a:bodyPr/>
          <a:lstStyle/>
          <a:p>
            <a:r>
              <a:rPr lang="en-US"/>
              <a:t>Technique</a:t>
            </a:r>
          </a:p>
          <a:p>
            <a:pPr lvl="1"/>
            <a:r>
              <a:rPr lang="en-US"/>
              <a:t>Divide by 8</a:t>
            </a:r>
          </a:p>
          <a:p>
            <a:pPr lvl="1"/>
            <a:r>
              <a:rPr lang="en-US"/>
              <a:t>Keep track of the remainder</a:t>
            </a:r>
          </a:p>
        </p:txBody>
      </p:sp>
    </p:spTree>
    <p:extLst>
      <p:ext uri="{BB962C8B-B14F-4D97-AF65-F5344CB8AC3E}">
        <p14:creationId xmlns:p14="http://schemas.microsoft.com/office/powerpoint/2010/main" val="1543327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42" name="Picture 2"/>
          <p:cNvPicPr>
            <a:picLocks noChangeAspect="1" noChangeArrowheads="1"/>
          </p:cNvPicPr>
          <p:nvPr/>
        </p:nvPicPr>
        <p:blipFill>
          <a:blip r:embed="rId2" cstate="print"/>
          <a:srcRect/>
          <a:stretch>
            <a:fillRect/>
          </a:stretch>
        </p:blipFill>
        <p:spPr bwMode="auto">
          <a:xfrm>
            <a:off x="457200" y="228600"/>
            <a:ext cx="8305800" cy="6096000"/>
          </a:xfrm>
          <a:prstGeom prst="rect">
            <a:avLst/>
          </a:prstGeom>
          <a:noFill/>
          <a:ln w="9525">
            <a:noFill/>
            <a:miter lim="800000"/>
            <a:headEnd/>
            <a:tailEnd/>
          </a:ln>
        </p:spPr>
      </p:pic>
    </p:spTree>
    <p:extLst>
      <p:ext uri="{BB962C8B-B14F-4D97-AF65-F5344CB8AC3E}">
        <p14:creationId xmlns:p14="http://schemas.microsoft.com/office/powerpoint/2010/main" val="3670222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t>Example</a:t>
            </a:r>
          </a:p>
        </p:txBody>
      </p:sp>
      <p:sp>
        <p:nvSpPr>
          <p:cNvPr id="153603" name="Text Box 3"/>
          <p:cNvSpPr txBox="1">
            <a:spLocks noChangeArrowheads="1"/>
          </p:cNvSpPr>
          <p:nvPr/>
        </p:nvSpPr>
        <p:spPr bwMode="auto">
          <a:xfrm>
            <a:off x="304800" y="1371600"/>
            <a:ext cx="20574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1234</a:t>
            </a:r>
            <a:r>
              <a:rPr lang="en-US" baseline="-25000">
                <a:latin typeface="Courier New" panose="02070309020205020404" pitchFamily="49" charset="0"/>
              </a:rPr>
              <a:t>10</a:t>
            </a:r>
            <a:r>
              <a:rPr lang="en-US">
                <a:latin typeface="Courier New" panose="02070309020205020404" pitchFamily="49" charset="0"/>
              </a:rPr>
              <a:t> = ?</a:t>
            </a:r>
            <a:r>
              <a:rPr lang="en-US" baseline="-25000">
                <a:latin typeface="Courier New" panose="02070309020205020404" pitchFamily="49" charset="0"/>
              </a:rPr>
              <a:t>8</a:t>
            </a:r>
          </a:p>
        </p:txBody>
      </p:sp>
      <p:sp>
        <p:nvSpPr>
          <p:cNvPr id="153604" name="Text Box 4"/>
          <p:cNvSpPr txBox="1">
            <a:spLocks noChangeArrowheads="1"/>
          </p:cNvSpPr>
          <p:nvPr/>
        </p:nvSpPr>
        <p:spPr bwMode="auto">
          <a:xfrm>
            <a:off x="3552825" y="2352675"/>
            <a:ext cx="2192338" cy="82232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8  1234</a:t>
            </a:r>
          </a:p>
          <a:p>
            <a:r>
              <a:rPr lang="en-US">
                <a:latin typeface="Courier New" panose="02070309020205020404" pitchFamily="49" charset="0"/>
              </a:rPr>
              <a:t>    154   2</a:t>
            </a:r>
          </a:p>
        </p:txBody>
      </p:sp>
      <p:sp>
        <p:nvSpPr>
          <p:cNvPr id="153605" name="Line 5"/>
          <p:cNvSpPr>
            <a:spLocks noChangeShapeType="1"/>
          </p:cNvSpPr>
          <p:nvPr/>
        </p:nvSpPr>
        <p:spPr bwMode="auto">
          <a:xfrm>
            <a:off x="3949700" y="2438400"/>
            <a:ext cx="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3606" name="Line 6"/>
          <p:cNvSpPr>
            <a:spLocks noChangeShapeType="1"/>
          </p:cNvSpPr>
          <p:nvPr/>
        </p:nvSpPr>
        <p:spPr bwMode="auto">
          <a:xfrm>
            <a:off x="3949700" y="2743200"/>
            <a:ext cx="1066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153607" name="Group 7"/>
          <p:cNvGrpSpPr>
            <a:grpSpLocks/>
          </p:cNvGrpSpPr>
          <p:nvPr/>
        </p:nvGrpSpPr>
        <p:grpSpPr bwMode="auto">
          <a:xfrm>
            <a:off x="3535363" y="2743200"/>
            <a:ext cx="2192337" cy="822325"/>
            <a:chOff x="1056" y="2688"/>
            <a:chExt cx="1381" cy="518"/>
          </a:xfrm>
        </p:grpSpPr>
        <p:sp>
          <p:nvSpPr>
            <p:cNvPr id="153608" name="Text Box 8"/>
            <p:cNvSpPr txBox="1">
              <a:spLocks noChangeArrowheads="1"/>
            </p:cNvSpPr>
            <p:nvPr/>
          </p:nvSpPr>
          <p:spPr bwMode="auto">
            <a:xfrm>
              <a:off x="1056" y="2688"/>
              <a:ext cx="1381"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8</a:t>
              </a:r>
            </a:p>
            <a:p>
              <a:r>
                <a:rPr lang="en-US">
                  <a:latin typeface="Courier New" panose="02070309020205020404" pitchFamily="49" charset="0"/>
                </a:rPr>
                <a:t>     19   2</a:t>
              </a:r>
            </a:p>
          </p:txBody>
        </p:sp>
        <p:sp>
          <p:nvSpPr>
            <p:cNvPr id="153609" name="Line 9"/>
            <p:cNvSpPr>
              <a:spLocks noChangeShapeType="1"/>
            </p:cNvSpPr>
            <p:nvPr/>
          </p:nvSpPr>
          <p:spPr bwMode="auto">
            <a:xfrm>
              <a:off x="1306" y="274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3610" name="Line 10"/>
            <p:cNvSpPr>
              <a:spLocks noChangeShapeType="1"/>
            </p:cNvSpPr>
            <p:nvPr/>
          </p:nvSpPr>
          <p:spPr bwMode="auto">
            <a:xfrm>
              <a:off x="1306" y="2934"/>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53611" name="Group 11"/>
          <p:cNvGrpSpPr>
            <a:grpSpLocks/>
          </p:cNvGrpSpPr>
          <p:nvPr/>
        </p:nvGrpSpPr>
        <p:grpSpPr bwMode="auto">
          <a:xfrm>
            <a:off x="3538538" y="3140075"/>
            <a:ext cx="2192337" cy="822325"/>
            <a:chOff x="2640" y="2688"/>
            <a:chExt cx="1381" cy="518"/>
          </a:xfrm>
        </p:grpSpPr>
        <p:sp>
          <p:nvSpPr>
            <p:cNvPr id="153612" name="Text Box 12"/>
            <p:cNvSpPr txBox="1">
              <a:spLocks noChangeArrowheads="1"/>
            </p:cNvSpPr>
            <p:nvPr/>
          </p:nvSpPr>
          <p:spPr bwMode="auto">
            <a:xfrm>
              <a:off x="2640" y="2688"/>
              <a:ext cx="1381"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8</a:t>
              </a:r>
            </a:p>
            <a:p>
              <a:r>
                <a:rPr lang="en-US">
                  <a:latin typeface="Courier New" panose="02070309020205020404" pitchFamily="49" charset="0"/>
                </a:rPr>
                <a:t>      2   3</a:t>
              </a:r>
            </a:p>
          </p:txBody>
        </p:sp>
        <p:sp>
          <p:nvSpPr>
            <p:cNvPr id="153613" name="Line 13"/>
            <p:cNvSpPr>
              <a:spLocks noChangeShapeType="1"/>
            </p:cNvSpPr>
            <p:nvPr/>
          </p:nvSpPr>
          <p:spPr bwMode="auto">
            <a:xfrm>
              <a:off x="2890" y="274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3614" name="Line 14"/>
            <p:cNvSpPr>
              <a:spLocks noChangeShapeType="1"/>
            </p:cNvSpPr>
            <p:nvPr/>
          </p:nvSpPr>
          <p:spPr bwMode="auto">
            <a:xfrm>
              <a:off x="2890" y="2934"/>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53615" name="Group 15"/>
          <p:cNvGrpSpPr>
            <a:grpSpLocks/>
          </p:cNvGrpSpPr>
          <p:nvPr/>
        </p:nvGrpSpPr>
        <p:grpSpPr bwMode="auto">
          <a:xfrm>
            <a:off x="3538538" y="3530600"/>
            <a:ext cx="2192337" cy="822325"/>
            <a:chOff x="4224" y="2688"/>
            <a:chExt cx="1381" cy="518"/>
          </a:xfrm>
        </p:grpSpPr>
        <p:sp>
          <p:nvSpPr>
            <p:cNvPr id="153616" name="Text Box 16"/>
            <p:cNvSpPr txBox="1">
              <a:spLocks noChangeArrowheads="1"/>
            </p:cNvSpPr>
            <p:nvPr/>
          </p:nvSpPr>
          <p:spPr bwMode="auto">
            <a:xfrm>
              <a:off x="4224" y="2688"/>
              <a:ext cx="1381"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8</a:t>
              </a:r>
            </a:p>
            <a:p>
              <a:r>
                <a:rPr lang="en-US">
                  <a:latin typeface="Courier New" panose="02070309020205020404" pitchFamily="49" charset="0"/>
                </a:rPr>
                <a:t>      0   2</a:t>
              </a:r>
            </a:p>
          </p:txBody>
        </p:sp>
        <p:sp>
          <p:nvSpPr>
            <p:cNvPr id="153617" name="Line 17"/>
            <p:cNvSpPr>
              <a:spLocks noChangeShapeType="1"/>
            </p:cNvSpPr>
            <p:nvPr/>
          </p:nvSpPr>
          <p:spPr bwMode="auto">
            <a:xfrm>
              <a:off x="4474" y="274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3618" name="Line 18"/>
            <p:cNvSpPr>
              <a:spLocks noChangeShapeType="1"/>
            </p:cNvSpPr>
            <p:nvPr/>
          </p:nvSpPr>
          <p:spPr bwMode="auto">
            <a:xfrm>
              <a:off x="4474" y="2934"/>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53619" name="Text Box 19"/>
          <p:cNvSpPr txBox="1">
            <a:spLocks noChangeArrowheads="1"/>
          </p:cNvSpPr>
          <p:nvPr/>
        </p:nvSpPr>
        <p:spPr bwMode="auto">
          <a:xfrm>
            <a:off x="6019800" y="5029200"/>
            <a:ext cx="2895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1234</a:t>
            </a:r>
            <a:r>
              <a:rPr lang="en-US" baseline="-25000">
                <a:latin typeface="Courier New" panose="02070309020205020404" pitchFamily="49" charset="0"/>
              </a:rPr>
              <a:t>10</a:t>
            </a:r>
            <a:r>
              <a:rPr lang="en-US">
                <a:latin typeface="Courier New" panose="02070309020205020404" pitchFamily="49" charset="0"/>
              </a:rPr>
              <a:t> = 2322</a:t>
            </a:r>
            <a:r>
              <a:rPr lang="en-US" baseline="-25000">
                <a:latin typeface="Courier New" panose="02070309020205020404" pitchFamily="49" charset="0"/>
              </a:rPr>
              <a:t>8</a:t>
            </a:r>
          </a:p>
        </p:txBody>
      </p:sp>
      <p:sp>
        <p:nvSpPr>
          <p:cNvPr id="153620" name="Freeform 20"/>
          <p:cNvSpPr>
            <a:spLocks/>
          </p:cNvSpPr>
          <p:nvPr/>
        </p:nvSpPr>
        <p:spPr bwMode="auto">
          <a:xfrm>
            <a:off x="5867400" y="2895600"/>
            <a:ext cx="2514600" cy="2057400"/>
          </a:xfrm>
          <a:custGeom>
            <a:avLst/>
            <a:gdLst>
              <a:gd name="T0" fmla="*/ 0 w 1584"/>
              <a:gd name="T1" fmla="*/ 0 h 1296"/>
              <a:gd name="T2" fmla="*/ 927 w 1584"/>
              <a:gd name="T3" fmla="*/ 291 h 1296"/>
              <a:gd name="T4" fmla="*/ 1584 w 1584"/>
              <a:gd name="T5" fmla="*/ 1296 h 1296"/>
            </a:gdLst>
            <a:ahLst/>
            <a:cxnLst>
              <a:cxn ang="0">
                <a:pos x="T0" y="T1"/>
              </a:cxn>
              <a:cxn ang="0">
                <a:pos x="T2" y="T3"/>
              </a:cxn>
              <a:cxn ang="0">
                <a:pos x="T4" y="T5"/>
              </a:cxn>
            </a:cxnLst>
            <a:rect l="0" t="0" r="r" b="b"/>
            <a:pathLst>
              <a:path w="1584" h="1296">
                <a:moveTo>
                  <a:pt x="0" y="0"/>
                </a:moveTo>
                <a:cubicBezTo>
                  <a:pt x="154" y="48"/>
                  <a:pt x="663" y="75"/>
                  <a:pt x="927" y="291"/>
                </a:cubicBezTo>
                <a:cubicBezTo>
                  <a:pt x="1191" y="507"/>
                  <a:pt x="1447" y="1087"/>
                  <a:pt x="1584" y="1296"/>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910799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36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36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36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3619">
                                            <p:txEl>
                                              <p:pRg st="0" end="0"/>
                                            </p:txEl>
                                          </p:spTgt>
                                        </p:tgtEl>
                                        <p:attrNameLst>
                                          <p:attrName>style.visibility</p:attrName>
                                        </p:attrNameLst>
                                      </p:cBhvr>
                                      <p:to>
                                        <p:strVal val="visible"/>
                                      </p:to>
                                    </p:set>
                                    <p:animEffect transition="in" filter="wipe(left)">
                                      <p:cBhvr>
                                        <p:cTn id="19" dur="500"/>
                                        <p:tgtEl>
                                          <p:spTgt spid="153619">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3620"/>
                                        </p:tgtEl>
                                        <p:attrNameLst>
                                          <p:attrName>style.visibility</p:attrName>
                                        </p:attrNameLst>
                                      </p:cBhvr>
                                      <p:to>
                                        <p:strVal val="visible"/>
                                      </p:to>
                                    </p:set>
                                    <p:animEffect transition="in" filter="wipe(left)">
                                      <p:cBhvr>
                                        <p:cTn id="24" dur="500"/>
                                        <p:tgtEl>
                                          <p:spTgt spid="153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19" grpId="0" build="p" autoUpdateAnimBg="0"/>
      <p:bldP spid="1536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t>Decimal to Hexadecimal</a:t>
            </a:r>
          </a:p>
        </p:txBody>
      </p:sp>
      <p:sp>
        <p:nvSpPr>
          <p:cNvPr id="154627"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54628"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54629"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54630"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54631" name="Line 7"/>
          <p:cNvSpPr>
            <a:spLocks noChangeShapeType="1"/>
          </p:cNvSpPr>
          <p:nvPr/>
        </p:nvSpPr>
        <p:spPr bwMode="auto">
          <a:xfrm>
            <a:off x="3657600" y="2667000"/>
            <a:ext cx="1676400" cy="15240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5825804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t>Decimal to Hexadecimal</a:t>
            </a:r>
          </a:p>
        </p:txBody>
      </p:sp>
      <p:sp>
        <p:nvSpPr>
          <p:cNvPr id="155651" name="Rectangle 3"/>
          <p:cNvSpPr>
            <a:spLocks noGrp="1" noChangeArrowheads="1"/>
          </p:cNvSpPr>
          <p:nvPr>
            <p:ph idx="1"/>
          </p:nvPr>
        </p:nvSpPr>
        <p:spPr/>
        <p:txBody>
          <a:bodyPr/>
          <a:lstStyle/>
          <a:p>
            <a:r>
              <a:rPr lang="en-US"/>
              <a:t>Technique</a:t>
            </a:r>
          </a:p>
          <a:p>
            <a:pPr lvl="1"/>
            <a:r>
              <a:rPr lang="en-US"/>
              <a:t>Divide by 16</a:t>
            </a:r>
          </a:p>
          <a:p>
            <a:pPr lvl="1"/>
            <a:r>
              <a:rPr lang="en-US"/>
              <a:t>Keep track of the remainder</a:t>
            </a:r>
          </a:p>
        </p:txBody>
      </p:sp>
      <p:sp>
        <p:nvSpPr>
          <p:cNvPr id="155652" name="Line 4"/>
          <p:cNvSpPr>
            <a:spLocks noChangeShapeType="1"/>
          </p:cNvSpPr>
          <p:nvPr/>
        </p:nvSpPr>
        <p:spPr bwMode="auto">
          <a:xfrm>
            <a:off x="3048000" y="2362200"/>
            <a:ext cx="3048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654454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t>Example</a:t>
            </a:r>
          </a:p>
        </p:txBody>
      </p:sp>
      <p:sp>
        <p:nvSpPr>
          <p:cNvPr id="156675" name="Text Box 3"/>
          <p:cNvSpPr txBox="1">
            <a:spLocks noChangeArrowheads="1"/>
          </p:cNvSpPr>
          <p:nvPr/>
        </p:nvSpPr>
        <p:spPr bwMode="auto">
          <a:xfrm>
            <a:off x="304800" y="1371600"/>
            <a:ext cx="2895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1234</a:t>
            </a:r>
            <a:r>
              <a:rPr lang="en-US" baseline="-25000">
                <a:latin typeface="Courier New" panose="02070309020205020404" pitchFamily="49" charset="0"/>
              </a:rPr>
              <a:t>10</a:t>
            </a:r>
            <a:r>
              <a:rPr lang="en-US">
                <a:latin typeface="Courier New" panose="02070309020205020404" pitchFamily="49" charset="0"/>
              </a:rPr>
              <a:t> = ?</a:t>
            </a:r>
            <a:r>
              <a:rPr lang="en-US" baseline="-25000">
                <a:latin typeface="Courier New" panose="02070309020205020404" pitchFamily="49" charset="0"/>
              </a:rPr>
              <a:t>16</a:t>
            </a:r>
          </a:p>
        </p:txBody>
      </p:sp>
      <p:sp>
        <p:nvSpPr>
          <p:cNvPr id="156676" name="Text Box 4"/>
          <p:cNvSpPr txBox="1">
            <a:spLocks noChangeArrowheads="1"/>
          </p:cNvSpPr>
          <p:nvPr/>
        </p:nvSpPr>
        <p:spPr bwMode="auto">
          <a:xfrm>
            <a:off x="6019800" y="5029200"/>
            <a:ext cx="28956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1234</a:t>
            </a:r>
            <a:r>
              <a:rPr lang="en-US" baseline="-25000">
                <a:latin typeface="Courier New" panose="02070309020205020404" pitchFamily="49" charset="0"/>
              </a:rPr>
              <a:t>10</a:t>
            </a:r>
            <a:r>
              <a:rPr lang="en-US">
                <a:latin typeface="Courier New" panose="02070309020205020404" pitchFamily="49" charset="0"/>
              </a:rPr>
              <a:t> = 4D2</a:t>
            </a:r>
            <a:r>
              <a:rPr lang="en-US" baseline="-25000">
                <a:latin typeface="Courier New" panose="02070309020205020404" pitchFamily="49" charset="0"/>
              </a:rPr>
              <a:t>16</a:t>
            </a:r>
          </a:p>
        </p:txBody>
      </p:sp>
      <p:sp>
        <p:nvSpPr>
          <p:cNvPr id="156677" name="Freeform 5"/>
          <p:cNvSpPr>
            <a:spLocks/>
          </p:cNvSpPr>
          <p:nvPr/>
        </p:nvSpPr>
        <p:spPr bwMode="auto">
          <a:xfrm>
            <a:off x="5867400" y="2776538"/>
            <a:ext cx="2395538" cy="2211387"/>
          </a:xfrm>
          <a:custGeom>
            <a:avLst/>
            <a:gdLst>
              <a:gd name="T0" fmla="*/ 0 w 1509"/>
              <a:gd name="T1" fmla="*/ 75 h 1393"/>
              <a:gd name="T2" fmla="*/ 1038 w 1509"/>
              <a:gd name="T3" fmla="*/ 220 h 1393"/>
              <a:gd name="T4" fmla="*/ 1509 w 1509"/>
              <a:gd name="T5" fmla="*/ 1393 h 1393"/>
            </a:gdLst>
            <a:ahLst/>
            <a:cxnLst>
              <a:cxn ang="0">
                <a:pos x="T0" y="T1"/>
              </a:cxn>
              <a:cxn ang="0">
                <a:pos x="T2" y="T3"/>
              </a:cxn>
              <a:cxn ang="0">
                <a:pos x="T4" y="T5"/>
              </a:cxn>
            </a:cxnLst>
            <a:rect l="0" t="0" r="r" b="b"/>
            <a:pathLst>
              <a:path w="1509" h="1393">
                <a:moveTo>
                  <a:pt x="0" y="75"/>
                </a:moveTo>
                <a:cubicBezTo>
                  <a:pt x="173" y="99"/>
                  <a:pt x="787" y="0"/>
                  <a:pt x="1038" y="220"/>
                </a:cubicBezTo>
                <a:cubicBezTo>
                  <a:pt x="1302" y="436"/>
                  <a:pt x="1411" y="1149"/>
                  <a:pt x="1509" y="1393"/>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156678" name="Group 6"/>
          <p:cNvGrpSpPr>
            <a:grpSpLocks/>
          </p:cNvGrpSpPr>
          <p:nvPr/>
        </p:nvGrpSpPr>
        <p:grpSpPr bwMode="auto">
          <a:xfrm>
            <a:off x="3276600" y="2352675"/>
            <a:ext cx="3581400" cy="1593850"/>
            <a:chOff x="2064" y="1482"/>
            <a:chExt cx="2256" cy="1004"/>
          </a:xfrm>
        </p:grpSpPr>
        <p:sp>
          <p:nvSpPr>
            <p:cNvPr id="156679" name="Text Box 7"/>
            <p:cNvSpPr txBox="1">
              <a:spLocks noChangeArrowheads="1"/>
            </p:cNvSpPr>
            <p:nvPr/>
          </p:nvSpPr>
          <p:spPr bwMode="auto">
            <a:xfrm>
              <a:off x="2064" y="1482"/>
              <a:ext cx="1555"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16  1234</a:t>
              </a:r>
            </a:p>
            <a:p>
              <a:r>
                <a:rPr lang="en-US">
                  <a:latin typeface="Courier New" panose="02070309020205020404" pitchFamily="49" charset="0"/>
                </a:rPr>
                <a:t>      77   2</a:t>
              </a:r>
            </a:p>
          </p:txBody>
        </p:sp>
        <p:sp>
          <p:nvSpPr>
            <p:cNvPr id="156680" name="Line 8"/>
            <p:cNvSpPr>
              <a:spLocks noChangeShapeType="1"/>
            </p:cNvSpPr>
            <p:nvPr/>
          </p:nvSpPr>
          <p:spPr bwMode="auto">
            <a:xfrm>
              <a:off x="2488" y="1536"/>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6681" name="Line 9"/>
            <p:cNvSpPr>
              <a:spLocks noChangeShapeType="1"/>
            </p:cNvSpPr>
            <p:nvPr/>
          </p:nvSpPr>
          <p:spPr bwMode="auto">
            <a:xfrm>
              <a:off x="2488" y="1728"/>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156682" name="Group 10"/>
            <p:cNvGrpSpPr>
              <a:grpSpLocks/>
            </p:cNvGrpSpPr>
            <p:nvPr/>
          </p:nvGrpSpPr>
          <p:grpSpPr bwMode="auto">
            <a:xfrm>
              <a:off x="2084" y="1726"/>
              <a:ext cx="2236" cy="518"/>
              <a:chOff x="2084" y="1726"/>
              <a:chExt cx="2236" cy="518"/>
            </a:xfrm>
          </p:grpSpPr>
          <p:sp>
            <p:nvSpPr>
              <p:cNvPr id="156683" name="Text Box 11"/>
              <p:cNvSpPr txBox="1">
                <a:spLocks noChangeArrowheads="1"/>
              </p:cNvSpPr>
              <p:nvPr/>
            </p:nvSpPr>
            <p:spPr bwMode="auto">
              <a:xfrm>
                <a:off x="2084" y="1726"/>
                <a:ext cx="2236"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16</a:t>
                </a:r>
              </a:p>
              <a:p>
                <a:r>
                  <a:rPr lang="en-US">
                    <a:latin typeface="Courier New" panose="02070309020205020404" pitchFamily="49" charset="0"/>
                  </a:rPr>
                  <a:t>       4   13 = D</a:t>
                </a:r>
              </a:p>
            </p:txBody>
          </p:sp>
          <p:sp>
            <p:nvSpPr>
              <p:cNvPr id="156684" name="Line 12"/>
              <p:cNvSpPr>
                <a:spLocks noChangeShapeType="1"/>
              </p:cNvSpPr>
              <p:nvPr/>
            </p:nvSpPr>
            <p:spPr bwMode="auto">
              <a:xfrm>
                <a:off x="2478" y="1780"/>
                <a:ext cx="1"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6685" name="Line 13"/>
              <p:cNvSpPr>
                <a:spLocks noChangeShapeType="1"/>
              </p:cNvSpPr>
              <p:nvPr/>
            </p:nvSpPr>
            <p:spPr bwMode="auto">
              <a:xfrm>
                <a:off x="2478" y="1966"/>
                <a:ext cx="65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56686" name="Group 14"/>
            <p:cNvGrpSpPr>
              <a:grpSpLocks/>
            </p:cNvGrpSpPr>
            <p:nvPr/>
          </p:nvGrpSpPr>
          <p:grpSpPr bwMode="auto">
            <a:xfrm>
              <a:off x="2084" y="1968"/>
              <a:ext cx="2236" cy="518"/>
              <a:chOff x="2084" y="1726"/>
              <a:chExt cx="2236" cy="518"/>
            </a:xfrm>
          </p:grpSpPr>
          <p:sp>
            <p:nvSpPr>
              <p:cNvPr id="156687" name="Text Box 15"/>
              <p:cNvSpPr txBox="1">
                <a:spLocks noChangeArrowheads="1"/>
              </p:cNvSpPr>
              <p:nvPr/>
            </p:nvSpPr>
            <p:spPr bwMode="auto">
              <a:xfrm>
                <a:off x="2084" y="1726"/>
                <a:ext cx="2236" cy="51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atin typeface="Courier New" panose="02070309020205020404" pitchFamily="49" charset="0"/>
                  </a:rPr>
                  <a:t>16</a:t>
                </a:r>
              </a:p>
              <a:p>
                <a:r>
                  <a:rPr lang="en-US">
                    <a:latin typeface="Courier New" panose="02070309020205020404" pitchFamily="49" charset="0"/>
                  </a:rPr>
                  <a:t>       0   4</a:t>
                </a:r>
              </a:p>
            </p:txBody>
          </p:sp>
          <p:sp>
            <p:nvSpPr>
              <p:cNvPr id="156688" name="Line 16"/>
              <p:cNvSpPr>
                <a:spLocks noChangeShapeType="1"/>
              </p:cNvSpPr>
              <p:nvPr/>
            </p:nvSpPr>
            <p:spPr bwMode="auto">
              <a:xfrm>
                <a:off x="2478" y="1780"/>
                <a:ext cx="1"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6689" name="Line 17"/>
              <p:cNvSpPr>
                <a:spLocks noChangeShapeType="1"/>
              </p:cNvSpPr>
              <p:nvPr/>
            </p:nvSpPr>
            <p:spPr bwMode="auto">
              <a:xfrm>
                <a:off x="2478" y="1966"/>
                <a:ext cx="65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spTree>
    <p:extLst>
      <p:ext uri="{BB962C8B-B14F-4D97-AF65-F5344CB8AC3E}">
        <p14:creationId xmlns:p14="http://schemas.microsoft.com/office/powerpoint/2010/main" val="3958239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6678"/>
                                        </p:tgtEl>
                                        <p:attrNameLst>
                                          <p:attrName>style.visibility</p:attrName>
                                        </p:attrNameLst>
                                      </p:cBhvr>
                                      <p:to>
                                        <p:strVal val="visible"/>
                                      </p:to>
                                    </p:set>
                                    <p:animEffect transition="in" filter="wipe(left)">
                                      <p:cBhvr>
                                        <p:cTn id="7" dur="500"/>
                                        <p:tgtEl>
                                          <p:spTgt spid="156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6676">
                                            <p:txEl>
                                              <p:pRg st="0" end="0"/>
                                            </p:txEl>
                                          </p:spTgt>
                                        </p:tgtEl>
                                        <p:attrNameLst>
                                          <p:attrName>style.visibility</p:attrName>
                                        </p:attrNameLst>
                                      </p:cBhvr>
                                      <p:to>
                                        <p:strVal val="visible"/>
                                      </p:to>
                                    </p:set>
                                    <p:animEffect transition="in" filter="wipe(left)">
                                      <p:cBhvr>
                                        <p:cTn id="12" dur="500"/>
                                        <p:tgtEl>
                                          <p:spTgt spid="1566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6677"/>
                                        </p:tgtEl>
                                        <p:attrNameLst>
                                          <p:attrName>style.visibility</p:attrName>
                                        </p:attrNameLst>
                                      </p:cBhvr>
                                      <p:to>
                                        <p:strVal val="visible"/>
                                      </p:to>
                                    </p:set>
                                    <p:animEffect transition="in" filter="wipe(left)">
                                      <p:cBhvr>
                                        <p:cTn id="17" dur="500"/>
                                        <p:tgtEl>
                                          <p:spTgt spid="156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build="p" autoUpdateAnimBg="0"/>
      <p:bldP spid="15667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t>Binary to Octal</a:t>
            </a:r>
          </a:p>
        </p:txBody>
      </p:sp>
      <p:sp>
        <p:nvSpPr>
          <p:cNvPr id="157699"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57700"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57701"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57702"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57703" name="Line 7"/>
          <p:cNvSpPr>
            <a:spLocks noChangeShapeType="1"/>
          </p:cNvSpPr>
          <p:nvPr/>
        </p:nvSpPr>
        <p:spPr bwMode="auto">
          <a:xfrm flipV="1">
            <a:off x="3810000" y="2743200"/>
            <a:ext cx="1752600" cy="1447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971984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a:t>Binary to Octal</a:t>
            </a:r>
          </a:p>
        </p:txBody>
      </p:sp>
      <p:sp>
        <p:nvSpPr>
          <p:cNvPr id="158723" name="Rectangle 3"/>
          <p:cNvSpPr>
            <a:spLocks noGrp="1" noChangeArrowheads="1"/>
          </p:cNvSpPr>
          <p:nvPr>
            <p:ph idx="1"/>
          </p:nvPr>
        </p:nvSpPr>
        <p:spPr/>
        <p:txBody>
          <a:bodyPr/>
          <a:lstStyle/>
          <a:p>
            <a:r>
              <a:rPr lang="en-US"/>
              <a:t>Technique</a:t>
            </a:r>
          </a:p>
          <a:p>
            <a:pPr lvl="1"/>
            <a:r>
              <a:rPr lang="en-US"/>
              <a:t>Group bits in threes, starting on right</a:t>
            </a:r>
          </a:p>
          <a:p>
            <a:pPr lvl="1"/>
            <a:r>
              <a:rPr lang="en-US"/>
              <a:t>Convert to octal digits</a:t>
            </a:r>
          </a:p>
        </p:txBody>
      </p:sp>
    </p:spTree>
    <p:extLst>
      <p:ext uri="{BB962C8B-B14F-4D97-AF65-F5344CB8AC3E}">
        <p14:creationId xmlns:p14="http://schemas.microsoft.com/office/powerpoint/2010/main" val="2640400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t>Example</a:t>
            </a:r>
          </a:p>
        </p:txBody>
      </p:sp>
      <p:sp>
        <p:nvSpPr>
          <p:cNvPr id="159747" name="Text Box 3"/>
          <p:cNvSpPr txBox="1">
            <a:spLocks noChangeArrowheads="1"/>
          </p:cNvSpPr>
          <p:nvPr/>
        </p:nvSpPr>
        <p:spPr bwMode="auto">
          <a:xfrm>
            <a:off x="304800" y="1371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1011010111</a:t>
            </a:r>
            <a:r>
              <a:rPr lang="en-US" baseline="-25000">
                <a:latin typeface="Courier New" panose="02070309020205020404" pitchFamily="49" charset="0"/>
              </a:rPr>
              <a:t>2</a:t>
            </a:r>
            <a:r>
              <a:rPr lang="en-US">
                <a:latin typeface="Courier New" panose="02070309020205020404" pitchFamily="49" charset="0"/>
              </a:rPr>
              <a:t> = ?</a:t>
            </a:r>
            <a:r>
              <a:rPr lang="en-US" baseline="-25000">
                <a:latin typeface="Courier New" panose="02070309020205020404" pitchFamily="49" charset="0"/>
              </a:rPr>
              <a:t>8</a:t>
            </a:r>
          </a:p>
        </p:txBody>
      </p:sp>
      <p:grpSp>
        <p:nvGrpSpPr>
          <p:cNvPr id="159748" name="Group 4"/>
          <p:cNvGrpSpPr>
            <a:grpSpLocks/>
          </p:cNvGrpSpPr>
          <p:nvPr/>
        </p:nvGrpSpPr>
        <p:grpSpPr bwMode="auto">
          <a:xfrm>
            <a:off x="3429000" y="2667000"/>
            <a:ext cx="4267200" cy="1552575"/>
            <a:chOff x="2160" y="1680"/>
            <a:chExt cx="2688" cy="978"/>
          </a:xfrm>
        </p:grpSpPr>
        <p:sp>
          <p:nvSpPr>
            <p:cNvPr id="159749" name="Text Box 5"/>
            <p:cNvSpPr txBox="1">
              <a:spLocks noChangeArrowheads="1"/>
            </p:cNvSpPr>
            <p:nvPr/>
          </p:nvSpPr>
          <p:spPr bwMode="auto">
            <a:xfrm>
              <a:off x="2160" y="1680"/>
              <a:ext cx="2688" cy="97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1 011 010 111</a:t>
              </a:r>
            </a:p>
            <a:p>
              <a:pPr>
                <a:spcBef>
                  <a:spcPct val="50000"/>
                </a:spcBef>
              </a:pPr>
              <a:endParaRPr lang="en-US">
                <a:latin typeface="Courier New" panose="02070309020205020404" pitchFamily="49" charset="0"/>
              </a:endParaRPr>
            </a:p>
            <a:p>
              <a:pPr>
                <a:spcBef>
                  <a:spcPct val="50000"/>
                </a:spcBef>
              </a:pPr>
              <a:r>
                <a:rPr lang="en-US">
                  <a:latin typeface="Courier New" panose="02070309020205020404" pitchFamily="49" charset="0"/>
                </a:rPr>
                <a:t>1  3   2   7</a:t>
              </a:r>
              <a:r>
                <a:rPr lang="en-US" baseline="-25000">
                  <a:latin typeface="Courier New" panose="02070309020205020404" pitchFamily="49" charset="0"/>
                </a:rPr>
                <a:t>  </a:t>
              </a:r>
            </a:p>
          </p:txBody>
        </p:sp>
        <p:sp>
          <p:nvSpPr>
            <p:cNvPr id="159750" name="Line 6"/>
            <p:cNvSpPr>
              <a:spLocks noChangeShapeType="1"/>
            </p:cNvSpPr>
            <p:nvPr/>
          </p:nvSpPr>
          <p:spPr bwMode="auto">
            <a:xfrm>
              <a:off x="2236" y="1968"/>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9751" name="Line 7"/>
            <p:cNvSpPr>
              <a:spLocks noChangeShapeType="1"/>
            </p:cNvSpPr>
            <p:nvPr/>
          </p:nvSpPr>
          <p:spPr bwMode="auto">
            <a:xfrm>
              <a:off x="2668" y="194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9752" name="Line 8"/>
            <p:cNvSpPr>
              <a:spLocks noChangeShapeType="1"/>
            </p:cNvSpPr>
            <p:nvPr/>
          </p:nvSpPr>
          <p:spPr bwMode="auto">
            <a:xfrm>
              <a:off x="3100" y="194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59753" name="Line 9"/>
            <p:cNvSpPr>
              <a:spLocks noChangeShapeType="1"/>
            </p:cNvSpPr>
            <p:nvPr/>
          </p:nvSpPr>
          <p:spPr bwMode="auto">
            <a:xfrm>
              <a:off x="3532" y="194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59754" name="Text Box 10"/>
          <p:cNvSpPr txBox="1">
            <a:spLocks noChangeArrowheads="1"/>
          </p:cNvSpPr>
          <p:nvPr/>
        </p:nvSpPr>
        <p:spPr bwMode="auto">
          <a:xfrm>
            <a:off x="4572000" y="54102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atin typeface="Courier New" panose="02070309020205020404" pitchFamily="49" charset="0"/>
              </a:rPr>
              <a:t>1011010111</a:t>
            </a:r>
            <a:r>
              <a:rPr lang="en-US" baseline="-25000">
                <a:latin typeface="Courier New" panose="02070309020205020404" pitchFamily="49" charset="0"/>
              </a:rPr>
              <a:t>2</a:t>
            </a:r>
            <a:r>
              <a:rPr lang="en-US">
                <a:latin typeface="Courier New" panose="02070309020205020404" pitchFamily="49" charset="0"/>
              </a:rPr>
              <a:t> = 1327</a:t>
            </a:r>
            <a:r>
              <a:rPr lang="en-US" baseline="-25000">
                <a:latin typeface="Courier New" panose="02070309020205020404" pitchFamily="49" charset="0"/>
              </a:rPr>
              <a:t>8</a:t>
            </a:r>
          </a:p>
        </p:txBody>
      </p:sp>
    </p:spTree>
    <p:extLst>
      <p:ext uri="{BB962C8B-B14F-4D97-AF65-F5344CB8AC3E}">
        <p14:creationId xmlns:p14="http://schemas.microsoft.com/office/powerpoint/2010/main" val="3580438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9748"/>
                                        </p:tgtEl>
                                        <p:attrNameLst>
                                          <p:attrName>style.visibility</p:attrName>
                                        </p:attrNameLst>
                                      </p:cBhvr>
                                      <p:to>
                                        <p:strVal val="visible"/>
                                      </p:to>
                                    </p:set>
                                    <p:animEffect transition="in" filter="wipe(left)">
                                      <p:cBhvr>
                                        <p:cTn id="7" dur="500"/>
                                        <p:tgtEl>
                                          <p:spTgt spid="159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9754">
                                            <p:txEl>
                                              <p:pRg st="0" end="0"/>
                                            </p:txEl>
                                          </p:spTgt>
                                        </p:tgtEl>
                                        <p:attrNameLst>
                                          <p:attrName>style.visibility</p:attrName>
                                        </p:attrNameLst>
                                      </p:cBhvr>
                                      <p:to>
                                        <p:strVal val="visible"/>
                                      </p:to>
                                    </p:set>
                                    <p:animEffect transition="in" filter="wipe(left)">
                                      <p:cBhvr>
                                        <p:cTn id="12" dur="500"/>
                                        <p:tgtEl>
                                          <p:spTgt spid="1597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4"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t>Binary to Hexadecimal</a:t>
            </a:r>
          </a:p>
        </p:txBody>
      </p:sp>
      <p:sp>
        <p:nvSpPr>
          <p:cNvPr id="160771"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60772"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60773"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60774"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60775" name="Line 7"/>
          <p:cNvSpPr>
            <a:spLocks noChangeShapeType="1"/>
          </p:cNvSpPr>
          <p:nvPr/>
        </p:nvSpPr>
        <p:spPr bwMode="auto">
          <a:xfrm flipV="1">
            <a:off x="3962400" y="4495800"/>
            <a:ext cx="1219200" cy="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981354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t>Binary to Hexadecimal</a:t>
            </a:r>
          </a:p>
        </p:txBody>
      </p:sp>
      <p:sp>
        <p:nvSpPr>
          <p:cNvPr id="161795" name="Rectangle 3"/>
          <p:cNvSpPr>
            <a:spLocks noGrp="1" noChangeArrowheads="1"/>
          </p:cNvSpPr>
          <p:nvPr>
            <p:ph idx="1"/>
          </p:nvPr>
        </p:nvSpPr>
        <p:spPr/>
        <p:txBody>
          <a:bodyPr/>
          <a:lstStyle/>
          <a:p>
            <a:r>
              <a:rPr lang="en-US"/>
              <a:t>Technique</a:t>
            </a:r>
          </a:p>
          <a:p>
            <a:pPr lvl="1"/>
            <a:r>
              <a:rPr lang="en-US"/>
              <a:t>Group bits in fours, starting on right</a:t>
            </a:r>
          </a:p>
          <a:p>
            <a:pPr lvl="1"/>
            <a:r>
              <a:rPr lang="en-US"/>
              <a:t>Convert to hexadecimal digits</a:t>
            </a:r>
          </a:p>
        </p:txBody>
      </p:sp>
    </p:spTree>
    <p:extLst>
      <p:ext uri="{BB962C8B-B14F-4D97-AF65-F5344CB8AC3E}">
        <p14:creationId xmlns:p14="http://schemas.microsoft.com/office/powerpoint/2010/main" val="1824892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t>Example</a:t>
            </a:r>
          </a:p>
        </p:txBody>
      </p:sp>
      <p:sp>
        <p:nvSpPr>
          <p:cNvPr id="162819" name="Text Box 3"/>
          <p:cNvSpPr txBox="1">
            <a:spLocks noChangeArrowheads="1"/>
          </p:cNvSpPr>
          <p:nvPr/>
        </p:nvSpPr>
        <p:spPr bwMode="auto">
          <a:xfrm>
            <a:off x="304800" y="1371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1010111011</a:t>
            </a:r>
            <a:r>
              <a:rPr lang="en-US" baseline="-25000">
                <a:latin typeface="Courier New" panose="02070309020205020404" pitchFamily="49" charset="0"/>
              </a:rPr>
              <a:t>2</a:t>
            </a:r>
            <a:r>
              <a:rPr lang="en-US">
                <a:latin typeface="Courier New" panose="02070309020205020404" pitchFamily="49" charset="0"/>
              </a:rPr>
              <a:t> = ?</a:t>
            </a:r>
            <a:r>
              <a:rPr lang="en-US" baseline="-25000">
                <a:latin typeface="Courier New" panose="02070309020205020404" pitchFamily="49" charset="0"/>
              </a:rPr>
              <a:t>16</a:t>
            </a:r>
          </a:p>
        </p:txBody>
      </p:sp>
      <p:sp>
        <p:nvSpPr>
          <p:cNvPr id="162820" name="Text Box 4"/>
          <p:cNvSpPr txBox="1">
            <a:spLocks noChangeArrowheads="1"/>
          </p:cNvSpPr>
          <p:nvPr/>
        </p:nvSpPr>
        <p:spPr bwMode="auto">
          <a:xfrm>
            <a:off x="3429000" y="2667000"/>
            <a:ext cx="4267200" cy="155257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10 1011 1011</a:t>
            </a:r>
          </a:p>
          <a:p>
            <a:pPr>
              <a:spcBef>
                <a:spcPct val="50000"/>
              </a:spcBef>
            </a:pPr>
            <a:endParaRPr lang="en-US">
              <a:latin typeface="Courier New" panose="02070309020205020404" pitchFamily="49" charset="0"/>
            </a:endParaRPr>
          </a:p>
          <a:p>
            <a:pPr>
              <a:spcBef>
                <a:spcPct val="50000"/>
              </a:spcBef>
              <a:buFontTx/>
              <a:buAutoNum type="arabicPlain" startAt="2"/>
            </a:pPr>
            <a:r>
              <a:rPr lang="en-US">
                <a:latin typeface="Courier New" panose="02070309020205020404" pitchFamily="49" charset="0"/>
              </a:rPr>
              <a:t>  B     B</a:t>
            </a:r>
            <a:r>
              <a:rPr lang="en-US" baseline="-25000">
                <a:latin typeface="Courier New" panose="02070309020205020404" pitchFamily="49" charset="0"/>
              </a:rPr>
              <a:t>  </a:t>
            </a:r>
          </a:p>
        </p:txBody>
      </p:sp>
      <p:sp>
        <p:nvSpPr>
          <p:cNvPr id="162821" name="Line 5"/>
          <p:cNvSpPr>
            <a:spLocks noChangeShapeType="1"/>
          </p:cNvSpPr>
          <p:nvPr/>
        </p:nvSpPr>
        <p:spPr bwMode="auto">
          <a:xfrm>
            <a:off x="3581400" y="3086100"/>
            <a:ext cx="0" cy="685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2822" name="Line 6"/>
          <p:cNvSpPr>
            <a:spLocks noChangeShapeType="1"/>
          </p:cNvSpPr>
          <p:nvPr/>
        </p:nvSpPr>
        <p:spPr bwMode="auto">
          <a:xfrm>
            <a:off x="4495800" y="3086100"/>
            <a:ext cx="0" cy="685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2823" name="Line 7"/>
          <p:cNvSpPr>
            <a:spLocks noChangeShapeType="1"/>
          </p:cNvSpPr>
          <p:nvPr/>
        </p:nvSpPr>
        <p:spPr bwMode="auto">
          <a:xfrm>
            <a:off x="5410200" y="3086100"/>
            <a:ext cx="0" cy="6858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2824" name="Text Box 8"/>
          <p:cNvSpPr txBox="1">
            <a:spLocks noChangeArrowheads="1"/>
          </p:cNvSpPr>
          <p:nvPr/>
        </p:nvSpPr>
        <p:spPr bwMode="auto">
          <a:xfrm>
            <a:off x="4648200" y="5562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1010111011</a:t>
            </a:r>
            <a:r>
              <a:rPr lang="en-US" baseline="-25000">
                <a:latin typeface="Courier New" panose="02070309020205020404" pitchFamily="49" charset="0"/>
              </a:rPr>
              <a:t>2</a:t>
            </a:r>
            <a:r>
              <a:rPr lang="en-US">
                <a:latin typeface="Courier New" panose="02070309020205020404" pitchFamily="49" charset="0"/>
              </a:rPr>
              <a:t> = 2BB</a:t>
            </a:r>
            <a:r>
              <a:rPr lang="en-US" baseline="-25000">
                <a:latin typeface="Courier New" panose="02070309020205020404" pitchFamily="49" charset="0"/>
              </a:rPr>
              <a:t>16</a:t>
            </a:r>
          </a:p>
        </p:txBody>
      </p:sp>
    </p:spTree>
    <p:extLst>
      <p:ext uri="{BB962C8B-B14F-4D97-AF65-F5344CB8AC3E}">
        <p14:creationId xmlns:p14="http://schemas.microsoft.com/office/powerpoint/2010/main" val="270597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1266" name="Picture 2"/>
          <p:cNvPicPr>
            <a:picLocks noChangeAspect="1" noChangeArrowheads="1"/>
          </p:cNvPicPr>
          <p:nvPr/>
        </p:nvPicPr>
        <p:blipFill>
          <a:blip r:embed="rId2" cstate="print"/>
          <a:srcRect/>
          <a:stretch>
            <a:fillRect/>
          </a:stretch>
        </p:blipFill>
        <p:spPr bwMode="auto">
          <a:xfrm>
            <a:off x="381000" y="228600"/>
            <a:ext cx="8382000" cy="6096000"/>
          </a:xfrm>
          <a:prstGeom prst="rect">
            <a:avLst/>
          </a:prstGeom>
          <a:noFill/>
          <a:ln w="9525">
            <a:noFill/>
            <a:miter lim="800000"/>
            <a:headEnd/>
            <a:tailEnd/>
          </a:ln>
        </p:spPr>
      </p:pic>
    </p:spTree>
    <p:extLst>
      <p:ext uri="{BB962C8B-B14F-4D97-AF65-F5344CB8AC3E}">
        <p14:creationId xmlns:p14="http://schemas.microsoft.com/office/powerpoint/2010/main" val="2788008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t>Octal to Hexadecimal</a:t>
            </a:r>
          </a:p>
        </p:txBody>
      </p:sp>
      <p:sp>
        <p:nvSpPr>
          <p:cNvPr id="163843"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63844"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63845"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63846"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63847" name="Line 7"/>
          <p:cNvSpPr>
            <a:spLocks noChangeShapeType="1"/>
          </p:cNvSpPr>
          <p:nvPr/>
        </p:nvSpPr>
        <p:spPr bwMode="auto">
          <a:xfrm>
            <a:off x="6629400" y="2895600"/>
            <a:ext cx="0" cy="1143000"/>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803684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t>Octal to Hexadecimal</a:t>
            </a:r>
          </a:p>
        </p:txBody>
      </p:sp>
      <p:sp>
        <p:nvSpPr>
          <p:cNvPr id="164867" name="Rectangle 3"/>
          <p:cNvSpPr>
            <a:spLocks noGrp="1" noChangeArrowheads="1"/>
          </p:cNvSpPr>
          <p:nvPr>
            <p:ph idx="1"/>
          </p:nvPr>
        </p:nvSpPr>
        <p:spPr/>
        <p:txBody>
          <a:bodyPr/>
          <a:lstStyle/>
          <a:p>
            <a:r>
              <a:rPr lang="en-US"/>
              <a:t>Technique</a:t>
            </a:r>
          </a:p>
          <a:p>
            <a:pPr lvl="1"/>
            <a:r>
              <a:rPr lang="en-US"/>
              <a:t>Use binary as an intermediary</a:t>
            </a:r>
          </a:p>
        </p:txBody>
      </p:sp>
    </p:spTree>
    <p:extLst>
      <p:ext uri="{BB962C8B-B14F-4D97-AF65-F5344CB8AC3E}">
        <p14:creationId xmlns:p14="http://schemas.microsoft.com/office/powerpoint/2010/main" val="17560633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t>Example</a:t>
            </a:r>
          </a:p>
        </p:txBody>
      </p:sp>
      <p:sp>
        <p:nvSpPr>
          <p:cNvPr id="165891" name="Text Box 3"/>
          <p:cNvSpPr txBox="1">
            <a:spLocks noChangeArrowheads="1"/>
          </p:cNvSpPr>
          <p:nvPr/>
        </p:nvSpPr>
        <p:spPr bwMode="auto">
          <a:xfrm>
            <a:off x="304800" y="1371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1076</a:t>
            </a:r>
            <a:r>
              <a:rPr lang="en-US" baseline="-25000">
                <a:latin typeface="Courier New" panose="02070309020205020404" pitchFamily="49" charset="0"/>
              </a:rPr>
              <a:t>8</a:t>
            </a:r>
            <a:r>
              <a:rPr lang="en-US">
                <a:latin typeface="Courier New" panose="02070309020205020404" pitchFamily="49" charset="0"/>
              </a:rPr>
              <a:t> = ?</a:t>
            </a:r>
            <a:r>
              <a:rPr lang="en-US" baseline="-25000">
                <a:latin typeface="Courier New" panose="02070309020205020404" pitchFamily="49" charset="0"/>
              </a:rPr>
              <a:t>16</a:t>
            </a:r>
          </a:p>
        </p:txBody>
      </p:sp>
      <p:grpSp>
        <p:nvGrpSpPr>
          <p:cNvPr id="165892" name="Group 4"/>
          <p:cNvGrpSpPr>
            <a:grpSpLocks/>
          </p:cNvGrpSpPr>
          <p:nvPr/>
        </p:nvGrpSpPr>
        <p:grpSpPr bwMode="auto">
          <a:xfrm>
            <a:off x="3048000" y="2105025"/>
            <a:ext cx="4267200" cy="2286000"/>
            <a:chOff x="1920" y="1326"/>
            <a:chExt cx="2688" cy="1440"/>
          </a:xfrm>
        </p:grpSpPr>
        <p:sp>
          <p:nvSpPr>
            <p:cNvPr id="165893" name="Text Box 5"/>
            <p:cNvSpPr txBox="1">
              <a:spLocks noChangeArrowheads="1"/>
            </p:cNvSpPr>
            <p:nvPr/>
          </p:nvSpPr>
          <p:spPr bwMode="auto">
            <a:xfrm>
              <a:off x="1920" y="1326"/>
              <a:ext cx="2688" cy="144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 1    0     7     6</a:t>
              </a:r>
            </a:p>
            <a:p>
              <a:pPr>
                <a:spcBef>
                  <a:spcPct val="50000"/>
                </a:spcBef>
                <a:buFontTx/>
                <a:buAutoNum type="arabicPlain"/>
              </a:pPr>
              <a:endParaRPr lang="en-US">
                <a:latin typeface="Courier New" panose="02070309020205020404" pitchFamily="49" charset="0"/>
              </a:endParaRPr>
            </a:p>
            <a:p>
              <a:pPr>
                <a:spcBef>
                  <a:spcPct val="50000"/>
                </a:spcBef>
              </a:pPr>
              <a:r>
                <a:rPr lang="en-US">
                  <a:latin typeface="Courier New" panose="02070309020205020404" pitchFamily="49" charset="0"/>
                </a:rPr>
                <a:t>001  000   111   110</a:t>
              </a:r>
            </a:p>
            <a:p>
              <a:pPr>
                <a:spcBef>
                  <a:spcPct val="50000"/>
                </a:spcBef>
                <a:buFontTx/>
                <a:buAutoNum type="arabicPlain"/>
              </a:pPr>
              <a:endParaRPr lang="en-US" baseline="-25000">
                <a:latin typeface="Courier New" panose="02070309020205020404" pitchFamily="49" charset="0"/>
              </a:endParaRPr>
            </a:p>
            <a:p>
              <a:pPr>
                <a:spcBef>
                  <a:spcPct val="50000"/>
                </a:spcBef>
              </a:pPr>
              <a:endParaRPr lang="en-US" baseline="-25000">
                <a:latin typeface="Courier New" panose="02070309020205020404" pitchFamily="49" charset="0"/>
              </a:endParaRPr>
            </a:p>
          </p:txBody>
        </p:sp>
        <p:sp>
          <p:nvSpPr>
            <p:cNvPr id="165894" name="Line 6"/>
            <p:cNvSpPr>
              <a:spLocks noChangeShapeType="1"/>
            </p:cNvSpPr>
            <p:nvPr/>
          </p:nvSpPr>
          <p:spPr bwMode="auto">
            <a:xfrm>
              <a:off x="2160"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5895" name="Line 7"/>
            <p:cNvSpPr>
              <a:spLocks noChangeShapeType="1"/>
            </p:cNvSpPr>
            <p:nvPr/>
          </p:nvSpPr>
          <p:spPr bwMode="auto">
            <a:xfrm>
              <a:off x="3408"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5896" name="Line 8"/>
            <p:cNvSpPr>
              <a:spLocks noChangeShapeType="1"/>
            </p:cNvSpPr>
            <p:nvPr/>
          </p:nvSpPr>
          <p:spPr bwMode="auto">
            <a:xfrm>
              <a:off x="2736"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5897" name="Line 9"/>
            <p:cNvSpPr>
              <a:spLocks noChangeShapeType="1"/>
            </p:cNvSpPr>
            <p:nvPr/>
          </p:nvSpPr>
          <p:spPr bwMode="auto">
            <a:xfrm>
              <a:off x="4128"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65898" name="Group 10"/>
          <p:cNvGrpSpPr>
            <a:grpSpLocks/>
          </p:cNvGrpSpPr>
          <p:nvPr/>
        </p:nvGrpSpPr>
        <p:grpSpPr bwMode="auto">
          <a:xfrm>
            <a:off x="3505200" y="3317875"/>
            <a:ext cx="3276600" cy="1254125"/>
            <a:chOff x="2208" y="2090"/>
            <a:chExt cx="2064" cy="790"/>
          </a:xfrm>
        </p:grpSpPr>
        <p:sp>
          <p:nvSpPr>
            <p:cNvPr id="165899" name="Text Box 11"/>
            <p:cNvSpPr txBox="1">
              <a:spLocks noChangeArrowheads="1"/>
            </p:cNvSpPr>
            <p:nvPr/>
          </p:nvSpPr>
          <p:spPr bwMode="auto">
            <a:xfrm>
              <a:off x="2208" y="2592"/>
              <a:ext cx="2064"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2     3       E</a:t>
              </a:r>
            </a:p>
          </p:txBody>
        </p:sp>
        <p:sp>
          <p:nvSpPr>
            <p:cNvPr id="165900" name="Line 12"/>
            <p:cNvSpPr>
              <a:spLocks noChangeShapeType="1"/>
            </p:cNvSpPr>
            <p:nvPr/>
          </p:nvSpPr>
          <p:spPr bwMode="auto">
            <a:xfrm>
              <a:off x="3476" y="209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5901" name="Line 13"/>
            <p:cNvSpPr>
              <a:spLocks noChangeShapeType="1"/>
            </p:cNvSpPr>
            <p:nvPr/>
          </p:nvSpPr>
          <p:spPr bwMode="auto">
            <a:xfrm>
              <a:off x="2660" y="209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65902" name="Text Box 14"/>
          <p:cNvSpPr txBox="1">
            <a:spLocks noChangeArrowheads="1"/>
          </p:cNvSpPr>
          <p:nvPr/>
        </p:nvSpPr>
        <p:spPr bwMode="auto">
          <a:xfrm>
            <a:off x="4724400" y="56388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atin typeface="Courier New" panose="02070309020205020404" pitchFamily="49" charset="0"/>
              </a:rPr>
              <a:t>1076</a:t>
            </a:r>
            <a:r>
              <a:rPr lang="en-US" baseline="-25000">
                <a:latin typeface="Courier New" panose="02070309020205020404" pitchFamily="49" charset="0"/>
              </a:rPr>
              <a:t>8</a:t>
            </a:r>
            <a:r>
              <a:rPr lang="en-US">
                <a:latin typeface="Courier New" panose="02070309020205020404" pitchFamily="49" charset="0"/>
              </a:rPr>
              <a:t> = 23E</a:t>
            </a:r>
            <a:r>
              <a:rPr lang="en-US" baseline="-25000">
                <a:latin typeface="Courier New" panose="02070309020205020404" pitchFamily="49" charset="0"/>
              </a:rPr>
              <a:t>16</a:t>
            </a:r>
          </a:p>
        </p:txBody>
      </p:sp>
    </p:spTree>
    <p:extLst>
      <p:ext uri="{BB962C8B-B14F-4D97-AF65-F5344CB8AC3E}">
        <p14:creationId xmlns:p14="http://schemas.microsoft.com/office/powerpoint/2010/main" val="4170232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65898"/>
                                        </p:tgtEl>
                                        <p:attrNameLst>
                                          <p:attrName>style.visibility</p:attrName>
                                        </p:attrNameLst>
                                      </p:cBhvr>
                                      <p:to>
                                        <p:strVal val="visible"/>
                                      </p:to>
                                    </p:set>
                                    <p:animEffect transition="in" filter="wipe(left)">
                                      <p:cBhvr>
                                        <p:cTn id="11" dur="500"/>
                                        <p:tgtEl>
                                          <p:spTgt spid="1658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5902">
                                            <p:txEl>
                                              <p:pRg st="0" end="0"/>
                                            </p:txEl>
                                          </p:spTgt>
                                        </p:tgtEl>
                                        <p:attrNameLst>
                                          <p:attrName>style.visibility</p:attrName>
                                        </p:attrNameLst>
                                      </p:cBhvr>
                                      <p:to>
                                        <p:strVal val="visible"/>
                                      </p:to>
                                    </p:set>
                                    <p:animEffect transition="in" filter="wipe(left)">
                                      <p:cBhvr>
                                        <p:cTn id="16" dur="500"/>
                                        <p:tgtEl>
                                          <p:spTgt spid="1659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2"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t>Hexadecimal to Octal</a:t>
            </a:r>
          </a:p>
        </p:txBody>
      </p:sp>
      <p:sp>
        <p:nvSpPr>
          <p:cNvPr id="129027" name="Oval 3"/>
          <p:cNvSpPr>
            <a:spLocks noChangeArrowheads="1"/>
          </p:cNvSpPr>
          <p:nvPr/>
        </p:nvSpPr>
        <p:spPr bwMode="auto">
          <a:xfrm>
            <a:off x="5354638" y="4191000"/>
            <a:ext cx="2474912" cy="6286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Hexadecimal</a:t>
            </a:r>
          </a:p>
        </p:txBody>
      </p:sp>
      <p:sp>
        <p:nvSpPr>
          <p:cNvPr id="129028" name="Oval 4"/>
          <p:cNvSpPr>
            <a:spLocks noChangeArrowheads="1"/>
          </p:cNvSpPr>
          <p:nvPr/>
        </p:nvSpPr>
        <p:spPr bwMode="auto">
          <a:xfrm>
            <a:off x="12207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Decimal</a:t>
            </a:r>
          </a:p>
        </p:txBody>
      </p:sp>
      <p:sp>
        <p:nvSpPr>
          <p:cNvPr id="129029" name="Oval 5"/>
          <p:cNvSpPr>
            <a:spLocks noChangeArrowheads="1"/>
          </p:cNvSpPr>
          <p:nvPr/>
        </p:nvSpPr>
        <p:spPr bwMode="auto">
          <a:xfrm>
            <a:off x="5335588" y="1981200"/>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Octal</a:t>
            </a:r>
          </a:p>
        </p:txBody>
      </p:sp>
      <p:sp>
        <p:nvSpPr>
          <p:cNvPr id="129030" name="Oval 6"/>
          <p:cNvSpPr>
            <a:spLocks noChangeArrowheads="1"/>
          </p:cNvSpPr>
          <p:nvPr/>
        </p:nvSpPr>
        <p:spPr bwMode="auto">
          <a:xfrm>
            <a:off x="1220788" y="4143375"/>
            <a:ext cx="2513012" cy="666750"/>
          </a:xfrm>
          <a:prstGeom prst="ellipse">
            <a:avLst/>
          </a:prstGeom>
          <a:solidFill>
            <a:srgbClr val="FFCC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Binary</a:t>
            </a:r>
          </a:p>
        </p:txBody>
      </p:sp>
      <p:sp>
        <p:nvSpPr>
          <p:cNvPr id="129033" name="Line 9"/>
          <p:cNvSpPr>
            <a:spLocks noChangeShapeType="1"/>
          </p:cNvSpPr>
          <p:nvPr/>
        </p:nvSpPr>
        <p:spPr bwMode="auto">
          <a:xfrm>
            <a:off x="6629400" y="2895600"/>
            <a:ext cx="0" cy="1143000"/>
          </a:xfrm>
          <a:prstGeom prst="line">
            <a:avLst/>
          </a:prstGeom>
          <a:noFill/>
          <a:ln w="5715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0606164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Hexadecimal to Octal</a:t>
            </a:r>
          </a:p>
        </p:txBody>
      </p:sp>
      <p:sp>
        <p:nvSpPr>
          <p:cNvPr id="126979" name="Rectangle 3"/>
          <p:cNvSpPr>
            <a:spLocks noGrp="1" noChangeArrowheads="1"/>
          </p:cNvSpPr>
          <p:nvPr>
            <p:ph idx="1"/>
          </p:nvPr>
        </p:nvSpPr>
        <p:spPr/>
        <p:txBody>
          <a:bodyPr/>
          <a:lstStyle/>
          <a:p>
            <a:r>
              <a:rPr lang="en-US"/>
              <a:t>Technique</a:t>
            </a:r>
          </a:p>
          <a:p>
            <a:pPr lvl="1"/>
            <a:r>
              <a:rPr lang="en-US"/>
              <a:t>Use binary as an intermediary</a:t>
            </a:r>
          </a:p>
        </p:txBody>
      </p:sp>
    </p:spTree>
    <p:extLst>
      <p:ext uri="{BB962C8B-B14F-4D97-AF65-F5344CB8AC3E}">
        <p14:creationId xmlns:p14="http://schemas.microsoft.com/office/powerpoint/2010/main" val="3024283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t>Example</a:t>
            </a:r>
          </a:p>
        </p:txBody>
      </p:sp>
      <p:sp>
        <p:nvSpPr>
          <p:cNvPr id="128003" name="Text Box 3"/>
          <p:cNvSpPr txBox="1">
            <a:spLocks noChangeArrowheads="1"/>
          </p:cNvSpPr>
          <p:nvPr/>
        </p:nvSpPr>
        <p:spPr bwMode="auto">
          <a:xfrm>
            <a:off x="304800" y="13716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Courier New" panose="02070309020205020404" pitchFamily="49" charset="0"/>
              </a:rPr>
              <a:t>1F0C</a:t>
            </a:r>
            <a:r>
              <a:rPr lang="en-US" baseline="-25000">
                <a:latin typeface="Courier New" panose="02070309020205020404" pitchFamily="49" charset="0"/>
              </a:rPr>
              <a:t>16</a:t>
            </a:r>
            <a:r>
              <a:rPr lang="en-US">
                <a:latin typeface="Courier New" panose="02070309020205020404" pitchFamily="49" charset="0"/>
              </a:rPr>
              <a:t> = ?</a:t>
            </a:r>
            <a:r>
              <a:rPr lang="en-US" baseline="-25000">
                <a:latin typeface="Courier New" panose="02070309020205020404" pitchFamily="49" charset="0"/>
              </a:rPr>
              <a:t>8</a:t>
            </a:r>
          </a:p>
        </p:txBody>
      </p:sp>
      <p:grpSp>
        <p:nvGrpSpPr>
          <p:cNvPr id="128144" name="Group 144"/>
          <p:cNvGrpSpPr>
            <a:grpSpLocks/>
          </p:cNvGrpSpPr>
          <p:nvPr/>
        </p:nvGrpSpPr>
        <p:grpSpPr bwMode="auto">
          <a:xfrm>
            <a:off x="3048000" y="2105025"/>
            <a:ext cx="4876800" cy="2286000"/>
            <a:chOff x="1920" y="1326"/>
            <a:chExt cx="3072" cy="1440"/>
          </a:xfrm>
        </p:grpSpPr>
        <p:sp>
          <p:nvSpPr>
            <p:cNvPr id="128124" name="Text Box 124"/>
            <p:cNvSpPr txBox="1">
              <a:spLocks noChangeArrowheads="1"/>
            </p:cNvSpPr>
            <p:nvPr/>
          </p:nvSpPr>
          <p:spPr bwMode="auto">
            <a:xfrm>
              <a:off x="1920" y="1326"/>
              <a:ext cx="3072" cy="144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atin typeface="Courier New" panose="02070309020205020404" pitchFamily="49" charset="0"/>
                </a:rPr>
                <a:t>  1     F      0      C</a:t>
              </a:r>
            </a:p>
            <a:p>
              <a:pPr>
                <a:spcBef>
                  <a:spcPct val="50000"/>
                </a:spcBef>
                <a:buFontTx/>
                <a:buAutoNum type="arabicPlain"/>
              </a:pPr>
              <a:endParaRPr lang="en-US">
                <a:latin typeface="Courier New" panose="02070309020205020404" pitchFamily="49" charset="0"/>
              </a:endParaRPr>
            </a:p>
            <a:p>
              <a:pPr>
                <a:spcBef>
                  <a:spcPct val="50000"/>
                </a:spcBef>
              </a:pPr>
              <a:r>
                <a:rPr lang="en-US">
                  <a:latin typeface="Courier New" panose="02070309020205020404" pitchFamily="49" charset="0"/>
                </a:rPr>
                <a:t>0001  1111   0000   1100</a:t>
              </a:r>
            </a:p>
            <a:p>
              <a:pPr>
                <a:spcBef>
                  <a:spcPct val="50000"/>
                </a:spcBef>
                <a:buFontTx/>
                <a:buAutoNum type="arabicPlain"/>
              </a:pPr>
              <a:endParaRPr lang="en-US" baseline="-25000">
                <a:latin typeface="Courier New" panose="02070309020205020404" pitchFamily="49" charset="0"/>
              </a:endParaRPr>
            </a:p>
            <a:p>
              <a:pPr>
                <a:spcBef>
                  <a:spcPct val="50000"/>
                </a:spcBef>
              </a:pPr>
              <a:endParaRPr lang="en-US" baseline="-25000">
                <a:latin typeface="Courier New" panose="02070309020205020404" pitchFamily="49" charset="0"/>
              </a:endParaRPr>
            </a:p>
          </p:txBody>
        </p:sp>
        <p:sp>
          <p:nvSpPr>
            <p:cNvPr id="128126" name="Line 126"/>
            <p:cNvSpPr>
              <a:spLocks noChangeShapeType="1"/>
            </p:cNvSpPr>
            <p:nvPr/>
          </p:nvSpPr>
          <p:spPr bwMode="auto">
            <a:xfrm>
              <a:off x="2256"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27" name="Line 127"/>
            <p:cNvSpPr>
              <a:spLocks noChangeShapeType="1"/>
            </p:cNvSpPr>
            <p:nvPr/>
          </p:nvSpPr>
          <p:spPr bwMode="auto">
            <a:xfrm>
              <a:off x="3744"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28" name="Line 128"/>
            <p:cNvSpPr>
              <a:spLocks noChangeShapeType="1"/>
            </p:cNvSpPr>
            <p:nvPr/>
          </p:nvSpPr>
          <p:spPr bwMode="auto">
            <a:xfrm>
              <a:off x="2928"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32" name="Line 132"/>
            <p:cNvSpPr>
              <a:spLocks noChangeShapeType="1"/>
            </p:cNvSpPr>
            <p:nvPr/>
          </p:nvSpPr>
          <p:spPr bwMode="auto">
            <a:xfrm>
              <a:off x="4560" y="1584"/>
              <a:ext cx="0" cy="432"/>
            </a:xfrm>
            <a:prstGeom prst="line">
              <a:avLst/>
            </a:prstGeom>
            <a:noFill/>
            <a:ln w="571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28145" name="Group 145"/>
          <p:cNvGrpSpPr>
            <a:grpSpLocks/>
          </p:cNvGrpSpPr>
          <p:nvPr/>
        </p:nvGrpSpPr>
        <p:grpSpPr bwMode="auto">
          <a:xfrm>
            <a:off x="3324225" y="3349625"/>
            <a:ext cx="4403725" cy="1146175"/>
            <a:chOff x="2094" y="2110"/>
            <a:chExt cx="2774" cy="722"/>
          </a:xfrm>
        </p:grpSpPr>
        <p:sp>
          <p:nvSpPr>
            <p:cNvPr id="128133" name="Text Box 133"/>
            <p:cNvSpPr txBox="1">
              <a:spLocks noChangeArrowheads="1"/>
            </p:cNvSpPr>
            <p:nvPr/>
          </p:nvSpPr>
          <p:spPr bwMode="auto">
            <a:xfrm>
              <a:off x="2208" y="2544"/>
              <a:ext cx="2660"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1   7   4     1     4</a:t>
              </a:r>
            </a:p>
          </p:txBody>
        </p:sp>
        <p:sp>
          <p:nvSpPr>
            <p:cNvPr id="128134" name="Line 134"/>
            <p:cNvSpPr>
              <a:spLocks noChangeShapeType="1"/>
            </p:cNvSpPr>
            <p:nvPr/>
          </p:nvSpPr>
          <p:spPr bwMode="auto">
            <a:xfrm>
              <a:off x="4388"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35" name="Line 135"/>
            <p:cNvSpPr>
              <a:spLocks noChangeShapeType="1"/>
            </p:cNvSpPr>
            <p:nvPr/>
          </p:nvSpPr>
          <p:spPr bwMode="auto">
            <a:xfrm>
              <a:off x="3704"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40" name="Line 140"/>
            <p:cNvSpPr>
              <a:spLocks noChangeShapeType="1"/>
            </p:cNvSpPr>
            <p:nvPr/>
          </p:nvSpPr>
          <p:spPr bwMode="auto">
            <a:xfrm>
              <a:off x="3010"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41" name="Line 141"/>
            <p:cNvSpPr>
              <a:spLocks noChangeShapeType="1"/>
            </p:cNvSpPr>
            <p:nvPr/>
          </p:nvSpPr>
          <p:spPr bwMode="auto">
            <a:xfrm>
              <a:off x="2544"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28142" name="Line 142"/>
            <p:cNvSpPr>
              <a:spLocks noChangeShapeType="1"/>
            </p:cNvSpPr>
            <p:nvPr/>
          </p:nvSpPr>
          <p:spPr bwMode="auto">
            <a:xfrm>
              <a:off x="2094" y="2110"/>
              <a:ext cx="0" cy="6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28143" name="Text Box 143"/>
          <p:cNvSpPr txBox="1">
            <a:spLocks noChangeArrowheads="1"/>
          </p:cNvSpPr>
          <p:nvPr/>
        </p:nvSpPr>
        <p:spPr bwMode="auto">
          <a:xfrm>
            <a:off x="4648200" y="5638800"/>
            <a:ext cx="42672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atin typeface="Courier New" panose="02070309020205020404" pitchFamily="49" charset="0"/>
              </a:rPr>
              <a:t>1F0C</a:t>
            </a:r>
            <a:r>
              <a:rPr lang="en-US" baseline="-25000">
                <a:latin typeface="Courier New" panose="02070309020205020404" pitchFamily="49" charset="0"/>
              </a:rPr>
              <a:t>16</a:t>
            </a:r>
            <a:r>
              <a:rPr lang="en-US">
                <a:latin typeface="Courier New" panose="02070309020205020404" pitchFamily="49" charset="0"/>
              </a:rPr>
              <a:t> = 17414</a:t>
            </a:r>
            <a:r>
              <a:rPr lang="en-US" baseline="-25000">
                <a:latin typeface="Courier New" panose="02070309020205020404" pitchFamily="49" charset="0"/>
              </a:rPr>
              <a:t>8</a:t>
            </a:r>
          </a:p>
        </p:txBody>
      </p:sp>
    </p:spTree>
    <p:extLst>
      <p:ext uri="{BB962C8B-B14F-4D97-AF65-F5344CB8AC3E}">
        <p14:creationId xmlns:p14="http://schemas.microsoft.com/office/powerpoint/2010/main" val="3982596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8144"/>
                                        </p:tgtEl>
                                        <p:attrNameLst>
                                          <p:attrName>style.visibility</p:attrName>
                                        </p:attrNameLst>
                                      </p:cBhvr>
                                      <p:to>
                                        <p:strVal val="visible"/>
                                      </p:to>
                                    </p:set>
                                    <p:animEffect transition="in" filter="wipe(left)">
                                      <p:cBhvr>
                                        <p:cTn id="7" dur="500"/>
                                        <p:tgtEl>
                                          <p:spTgt spid="1281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8145"/>
                                        </p:tgtEl>
                                        <p:attrNameLst>
                                          <p:attrName>style.visibility</p:attrName>
                                        </p:attrNameLst>
                                      </p:cBhvr>
                                      <p:to>
                                        <p:strVal val="visible"/>
                                      </p:to>
                                    </p:set>
                                    <p:animEffect transition="in" filter="wipe(left)">
                                      <p:cBhvr>
                                        <p:cTn id="12" dur="500"/>
                                        <p:tgtEl>
                                          <p:spTgt spid="1281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8143">
                                            <p:txEl>
                                              <p:pRg st="0" end="0"/>
                                            </p:txEl>
                                          </p:spTgt>
                                        </p:tgtEl>
                                        <p:attrNameLst>
                                          <p:attrName>style.visibility</p:attrName>
                                        </p:attrNameLst>
                                      </p:cBhvr>
                                      <p:to>
                                        <p:strVal val="visible"/>
                                      </p:to>
                                    </p:set>
                                    <p:animEffect transition="in" filter="wipe(left)">
                                      <p:cBhvr>
                                        <p:cTn id="17" dur="500"/>
                                        <p:tgtEl>
                                          <p:spTgt spid="1281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43"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Exercise – Convert ...</a:t>
            </a:r>
          </a:p>
        </p:txBody>
      </p:sp>
      <p:grpSp>
        <p:nvGrpSpPr>
          <p:cNvPr id="169021" name="Group 61"/>
          <p:cNvGrpSpPr>
            <a:grpSpLocks/>
          </p:cNvGrpSpPr>
          <p:nvPr/>
        </p:nvGrpSpPr>
        <p:grpSpPr bwMode="auto">
          <a:xfrm>
            <a:off x="3130550" y="4876800"/>
            <a:ext cx="2965450" cy="457200"/>
            <a:chOff x="1972" y="3242"/>
            <a:chExt cx="1868" cy="288"/>
          </a:xfrm>
        </p:grpSpPr>
        <p:sp>
          <p:nvSpPr>
            <p:cNvPr id="169019" name="Text Box 59"/>
            <p:cNvSpPr txBox="1">
              <a:spLocks noChangeArrowheads="1"/>
            </p:cNvSpPr>
            <p:nvPr/>
          </p:nvSpPr>
          <p:spPr bwMode="auto">
            <a:xfrm>
              <a:off x="1972" y="3242"/>
              <a:ext cx="1868"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Don’t use a calculator!</a:t>
              </a:r>
            </a:p>
          </p:txBody>
        </p:sp>
        <p:sp>
          <p:nvSpPr>
            <p:cNvPr id="169020" name="Line 60"/>
            <p:cNvSpPr>
              <a:spLocks noChangeShapeType="1"/>
            </p:cNvSpPr>
            <p:nvPr/>
          </p:nvSpPr>
          <p:spPr bwMode="auto">
            <a:xfrm>
              <a:off x="2016" y="3504"/>
              <a:ext cx="1776"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aphicFrame>
        <p:nvGraphicFramePr>
          <p:cNvPr id="169058" name="Group 98"/>
          <p:cNvGraphicFramePr>
            <a:graphicFrameLocks noGrp="1"/>
          </p:cNvGraphicFramePr>
          <p:nvPr/>
        </p:nvGraphicFramePr>
        <p:xfrm>
          <a:off x="1295400" y="1397000"/>
          <a:ext cx="6858000" cy="3175000"/>
        </p:xfrm>
        <a:graphic>
          <a:graphicData uri="http://schemas.openxmlformats.org/drawingml/2006/table">
            <a:tbl>
              <a:tblPr/>
              <a:tblGrid>
                <a:gridCol w="16002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1041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Hexa-</a:t>
                      </a:r>
                      <a:br>
                        <a:rPr kumimoji="0" lang="en-US" sz="2800" b="0" i="0" u="none" strike="noStrike" cap="none" normalizeH="0" baseline="0">
                          <a:ln>
                            <a:noFill/>
                          </a:ln>
                          <a:solidFill>
                            <a:schemeClr val="tx1"/>
                          </a:solidFill>
                          <a:effectLst/>
                          <a:latin typeface="Times New Roman" panose="02020603050405020304" pitchFamily="18" charset="0"/>
                        </a:rPr>
                      </a:br>
                      <a:r>
                        <a:rPr kumimoji="0" lang="en-US" sz="28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1110101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703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1AF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78458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t>Common Powers (1 of 2)</a:t>
            </a:r>
          </a:p>
        </p:txBody>
      </p:sp>
      <p:sp>
        <p:nvSpPr>
          <p:cNvPr id="171011" name="Rectangle 3"/>
          <p:cNvSpPr>
            <a:spLocks noGrp="1" noChangeArrowheads="1"/>
          </p:cNvSpPr>
          <p:nvPr>
            <p:ph idx="1"/>
          </p:nvPr>
        </p:nvSpPr>
        <p:spPr/>
        <p:txBody>
          <a:bodyPr/>
          <a:lstStyle/>
          <a:p>
            <a:r>
              <a:rPr lang="en-US"/>
              <a:t>Base 10</a:t>
            </a:r>
          </a:p>
        </p:txBody>
      </p:sp>
      <p:graphicFrame>
        <p:nvGraphicFramePr>
          <p:cNvPr id="171087" name="Group 79"/>
          <p:cNvGraphicFramePr>
            <a:graphicFrameLocks noGrp="1"/>
          </p:cNvGraphicFramePr>
          <p:nvPr/>
        </p:nvGraphicFramePr>
        <p:xfrm>
          <a:off x="2819400" y="1828800"/>
          <a:ext cx="3505200" cy="4038603"/>
        </p:xfrm>
        <a:graphic>
          <a:graphicData uri="http://schemas.openxmlformats.org/drawingml/2006/table">
            <a:tbl>
              <a:tblPr/>
              <a:tblGrid>
                <a:gridCol w="800100">
                  <a:extLst>
                    <a:ext uri="{9D8B030D-6E8A-4147-A177-3AD203B41FA5}">
                      <a16:colId xmlns:a16="http://schemas.microsoft.com/office/drawing/2014/main" val="20000"/>
                    </a:ext>
                  </a:extLst>
                </a:gridCol>
                <a:gridCol w="1414463">
                  <a:extLst>
                    <a:ext uri="{9D8B030D-6E8A-4147-A177-3AD203B41FA5}">
                      <a16:colId xmlns:a16="http://schemas.microsoft.com/office/drawing/2014/main" val="20001"/>
                    </a:ext>
                  </a:extLst>
                </a:gridCol>
                <a:gridCol w="1290637">
                  <a:extLst>
                    <a:ext uri="{9D8B030D-6E8A-4147-A177-3AD203B41FA5}">
                      <a16:colId xmlns:a16="http://schemas.microsoft.com/office/drawing/2014/main" val="20002"/>
                    </a:ext>
                  </a:extLst>
                </a:gridCol>
              </a:tblGrid>
              <a:tr h="4524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Power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Preface</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Symbol</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206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-12</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pico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-9</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nano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n</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-6</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micro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sym typeface="Symbol" panose="05050102010706020507" pitchFamily="18" charset="2"/>
                        </a:rPr>
                        <a:t></a:t>
                      </a:r>
                      <a:endParaRPr kumimoji="0" lang="en-US" sz="1800" b="0" i="0" u="none" strike="noStrike" cap="none" normalizeH="0" baseline="0">
                        <a:ln>
                          <a:noFill/>
                        </a:ln>
                        <a:solidFill>
                          <a:schemeClr val="tx1"/>
                        </a:solidFill>
                        <a:effectLst/>
                        <a:latin typeface="Times New Roman" panose="02020603050405020304" pitchFamily="18" charset="0"/>
                      </a:endParaRP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-3</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milli</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3</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kilo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k</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6</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mega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9</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giga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G</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10</a:t>
                      </a:r>
                      <a:r>
                        <a:rPr kumimoji="0" lang="en-US" sz="1700" b="0" i="0" u="none" strike="noStrike" cap="none" normalizeH="0" baseline="30000">
                          <a:ln>
                            <a:noFill/>
                          </a:ln>
                          <a:solidFill>
                            <a:schemeClr val="tx1"/>
                          </a:solidFill>
                          <a:effectLst/>
                          <a:latin typeface="Times New Roman" panose="02020603050405020304" pitchFamily="18" charset="0"/>
                        </a:rPr>
                        <a:t>12</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tera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T</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71189" name="Group 181"/>
          <p:cNvGraphicFramePr>
            <a:graphicFrameLocks noGrp="1"/>
          </p:cNvGraphicFramePr>
          <p:nvPr/>
        </p:nvGraphicFramePr>
        <p:xfrm>
          <a:off x="6324600" y="1828800"/>
          <a:ext cx="1752600" cy="4038603"/>
        </p:xfrm>
        <a:graphic>
          <a:graphicData uri="http://schemas.openxmlformats.org/drawingml/2006/table">
            <a:tbl>
              <a:tblPr/>
              <a:tblGrid>
                <a:gridCol w="1752600">
                  <a:extLst>
                    <a:ext uri="{9D8B030D-6E8A-4147-A177-3AD203B41FA5}">
                      <a16:colId xmlns:a16="http://schemas.microsoft.com/office/drawing/2014/main" val="20000"/>
                    </a:ext>
                  </a:extLst>
                </a:gridCol>
              </a:tblGrid>
              <a:tr h="4524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Value</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206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.000000000001</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.000000001</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.000001</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.001</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1000</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1000000</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1000000000</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1000000000000</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47437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1189"/>
                                        </p:tgtEl>
                                        <p:attrNameLst>
                                          <p:attrName>style.visibility</p:attrName>
                                        </p:attrNameLst>
                                      </p:cBhvr>
                                      <p:to>
                                        <p:strVal val="visible"/>
                                      </p:to>
                                    </p:set>
                                    <p:animEffect transition="in" filter="wipe(up)">
                                      <p:cBhvr>
                                        <p:cTn id="7" dur="500"/>
                                        <p:tgtEl>
                                          <p:spTgt spid="171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t>Common Powers (2 of 2)</a:t>
            </a:r>
          </a:p>
        </p:txBody>
      </p:sp>
      <p:sp>
        <p:nvSpPr>
          <p:cNvPr id="172035" name="Rectangle 3"/>
          <p:cNvSpPr>
            <a:spLocks noGrp="1" noChangeArrowheads="1"/>
          </p:cNvSpPr>
          <p:nvPr>
            <p:ph idx="1"/>
          </p:nvPr>
        </p:nvSpPr>
        <p:spPr/>
        <p:txBody>
          <a:bodyPr/>
          <a:lstStyle/>
          <a:p>
            <a:r>
              <a:rPr lang="en-US"/>
              <a:t>Base 2</a:t>
            </a:r>
          </a:p>
        </p:txBody>
      </p:sp>
      <p:graphicFrame>
        <p:nvGraphicFramePr>
          <p:cNvPr id="172102" name="Group 70"/>
          <p:cNvGraphicFramePr>
            <a:graphicFrameLocks noGrp="1"/>
          </p:cNvGraphicFramePr>
          <p:nvPr/>
        </p:nvGraphicFramePr>
        <p:xfrm>
          <a:off x="2781300" y="1828800"/>
          <a:ext cx="3543300" cy="1828801"/>
        </p:xfrm>
        <a:graphic>
          <a:graphicData uri="http://schemas.openxmlformats.org/drawingml/2006/table">
            <a:tbl>
              <a:tblPr/>
              <a:tblGrid>
                <a:gridCol w="808038">
                  <a:extLst>
                    <a:ext uri="{9D8B030D-6E8A-4147-A177-3AD203B41FA5}">
                      <a16:colId xmlns:a16="http://schemas.microsoft.com/office/drawing/2014/main" val="20000"/>
                    </a:ext>
                  </a:extLst>
                </a:gridCol>
                <a:gridCol w="1430337">
                  <a:extLst>
                    <a:ext uri="{9D8B030D-6E8A-4147-A177-3AD203B41FA5}">
                      <a16:colId xmlns:a16="http://schemas.microsoft.com/office/drawing/2014/main" val="20001"/>
                    </a:ext>
                  </a:extLst>
                </a:gridCol>
                <a:gridCol w="1304925">
                  <a:extLst>
                    <a:ext uri="{9D8B030D-6E8A-4147-A177-3AD203B41FA5}">
                      <a16:colId xmlns:a16="http://schemas.microsoft.com/office/drawing/2014/main" val="20002"/>
                    </a:ext>
                  </a:extLst>
                </a:gridCol>
              </a:tblGrid>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Power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Preface</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Symbol</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191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2</a:t>
                      </a:r>
                      <a:r>
                        <a:rPr kumimoji="0" lang="en-US" sz="1700" b="0" i="0" u="none" strike="noStrike" cap="none" normalizeH="0" baseline="30000">
                          <a:ln>
                            <a:noFill/>
                          </a:ln>
                          <a:solidFill>
                            <a:schemeClr val="tx1"/>
                          </a:solidFill>
                          <a:effectLst/>
                          <a:latin typeface="Times New Roman" panose="02020603050405020304" pitchFamily="18" charset="0"/>
                        </a:rPr>
                        <a:t>10</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kilo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k</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942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2</a:t>
                      </a:r>
                      <a:r>
                        <a:rPr kumimoji="0" lang="en-US" sz="1700" b="0" i="0" u="none" strike="noStrike" cap="none" normalizeH="0" baseline="30000">
                          <a:ln>
                            <a:noFill/>
                          </a:ln>
                          <a:solidFill>
                            <a:schemeClr val="tx1"/>
                          </a:solidFill>
                          <a:effectLst/>
                          <a:latin typeface="Times New Roman" panose="02020603050405020304" pitchFamily="18" charset="0"/>
                        </a:rPr>
                        <a:t>20</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mega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M</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0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anose="02020603050405020304" pitchFamily="18" charset="0"/>
                        </a:rPr>
                        <a:t>2</a:t>
                      </a:r>
                      <a:r>
                        <a:rPr kumimoji="0" lang="en-US" sz="1700" b="0" i="0" u="none" strike="noStrike" cap="none" normalizeH="0" baseline="30000">
                          <a:ln>
                            <a:noFill/>
                          </a:ln>
                          <a:solidFill>
                            <a:schemeClr val="tx1"/>
                          </a:solidFill>
                          <a:effectLst/>
                          <a:latin typeface="Times New Roman" panose="02020603050405020304" pitchFamily="18" charset="0"/>
                        </a:rPr>
                        <a:t>30</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Giga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G</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72141" name="Group 109"/>
          <p:cNvGraphicFramePr>
            <a:graphicFrameLocks noGrp="1"/>
          </p:cNvGraphicFramePr>
          <p:nvPr/>
        </p:nvGraphicFramePr>
        <p:xfrm>
          <a:off x="6324600" y="1828800"/>
          <a:ext cx="1524000" cy="1828801"/>
        </p:xfrm>
        <a:graphic>
          <a:graphicData uri="http://schemas.openxmlformats.org/drawingml/2006/table">
            <a:tbl>
              <a:tblPr/>
              <a:tblGrid>
                <a:gridCol w="1524000">
                  <a:extLst>
                    <a:ext uri="{9D8B030D-6E8A-4147-A177-3AD203B41FA5}">
                      <a16:colId xmlns:a16="http://schemas.microsoft.com/office/drawing/2014/main" val="20000"/>
                    </a:ext>
                  </a:extLst>
                </a:gridCol>
              </a:tblGrid>
              <a:tr h="4492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Value</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191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1024</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942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1048576</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01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anose="02020603050405020304" pitchFamily="18" charset="0"/>
                        </a:rPr>
                        <a:t>1073741824</a:t>
                      </a:r>
                    </a:p>
                  </a:txBody>
                  <a:tcPr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2142" name="Text Box 110"/>
          <p:cNvSpPr txBox="1">
            <a:spLocks noChangeArrowheads="1"/>
          </p:cNvSpPr>
          <p:nvPr/>
        </p:nvSpPr>
        <p:spPr bwMode="auto">
          <a:xfrm>
            <a:off x="666750" y="4114800"/>
            <a:ext cx="7127875" cy="57943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3200"/>
              <a:t>  What is the value of “k”, “M”, and “G”?</a:t>
            </a:r>
          </a:p>
        </p:txBody>
      </p:sp>
      <p:sp>
        <p:nvSpPr>
          <p:cNvPr id="172143" name="Text Box 111"/>
          <p:cNvSpPr txBox="1">
            <a:spLocks noChangeArrowheads="1"/>
          </p:cNvSpPr>
          <p:nvPr/>
        </p:nvSpPr>
        <p:spPr bwMode="auto">
          <a:xfrm>
            <a:off x="685800" y="4648200"/>
            <a:ext cx="7308850" cy="10668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3200"/>
              <a:t> In computing, particularly w.r.t. </a:t>
            </a:r>
            <a:r>
              <a:rPr lang="en-US" sz="3200" u="sng"/>
              <a:t>memory</a:t>
            </a:r>
            <a:r>
              <a:rPr lang="en-US" sz="3200"/>
              <a:t>,</a:t>
            </a:r>
            <a:br>
              <a:rPr lang="en-US" sz="3200"/>
            </a:br>
            <a:r>
              <a:rPr lang="en-US" sz="3200"/>
              <a:t>   the base-2 interpretation generally applies</a:t>
            </a:r>
          </a:p>
        </p:txBody>
      </p:sp>
    </p:spTree>
    <p:extLst>
      <p:ext uri="{BB962C8B-B14F-4D97-AF65-F5344CB8AC3E}">
        <p14:creationId xmlns:p14="http://schemas.microsoft.com/office/powerpoint/2010/main" val="2365696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2141"/>
                                        </p:tgtEl>
                                        <p:attrNameLst>
                                          <p:attrName>style.visibility</p:attrName>
                                        </p:attrNameLst>
                                      </p:cBhvr>
                                      <p:to>
                                        <p:strVal val="visible"/>
                                      </p:to>
                                    </p:set>
                                    <p:animEffect transition="in" filter="wipe(up)">
                                      <p:cBhvr>
                                        <p:cTn id="7" dur="500"/>
                                        <p:tgtEl>
                                          <p:spTgt spid="1721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2142">
                                            <p:txEl>
                                              <p:pRg st="0" end="0"/>
                                            </p:txEl>
                                          </p:spTgt>
                                        </p:tgtEl>
                                        <p:attrNameLst>
                                          <p:attrName>style.visibility</p:attrName>
                                        </p:attrNameLst>
                                      </p:cBhvr>
                                      <p:to>
                                        <p:strVal val="visible"/>
                                      </p:to>
                                    </p:set>
                                    <p:animEffect transition="in" filter="wipe(left)">
                                      <p:cBhvr>
                                        <p:cTn id="12" dur="500"/>
                                        <p:tgtEl>
                                          <p:spTgt spid="17214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2143">
                                            <p:txEl>
                                              <p:pRg st="0" end="0"/>
                                            </p:txEl>
                                          </p:spTgt>
                                        </p:tgtEl>
                                        <p:attrNameLst>
                                          <p:attrName>style.visibility</p:attrName>
                                        </p:attrNameLst>
                                      </p:cBhvr>
                                      <p:to>
                                        <p:strVal val="visible"/>
                                      </p:to>
                                    </p:set>
                                    <p:animEffect transition="in" filter="wipe(left)">
                                      <p:cBhvr>
                                        <p:cTn id="17" dur="500"/>
                                        <p:tgtEl>
                                          <p:spTgt spid="1721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142" grpId="0" build="p" autoUpdateAnimBg="0"/>
      <p:bldP spid="172143"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t>Example</a:t>
            </a:r>
          </a:p>
        </p:txBody>
      </p:sp>
      <p:pic>
        <p:nvPicPr>
          <p:cNvPr id="173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987425"/>
            <a:ext cx="4270375" cy="48768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3067" name="Group 11"/>
          <p:cNvGrpSpPr>
            <a:grpSpLocks/>
          </p:cNvGrpSpPr>
          <p:nvPr/>
        </p:nvGrpSpPr>
        <p:grpSpPr bwMode="auto">
          <a:xfrm>
            <a:off x="685800" y="2514600"/>
            <a:ext cx="8153400" cy="1576388"/>
            <a:chOff x="432" y="1584"/>
            <a:chExt cx="5136" cy="993"/>
          </a:xfrm>
        </p:grpSpPr>
        <p:pic>
          <p:nvPicPr>
            <p:cNvPr id="173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 y="2160"/>
              <a:ext cx="4733" cy="417"/>
            </a:xfrm>
            <a:prstGeom prst="rect">
              <a:avLst/>
            </a:prstGeom>
            <a:noFill/>
            <a:ln w="571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061" name="Rectangle 5"/>
            <p:cNvSpPr>
              <a:spLocks noChangeArrowheads="1"/>
            </p:cNvSpPr>
            <p:nvPr/>
          </p:nvSpPr>
          <p:spPr bwMode="auto">
            <a:xfrm>
              <a:off x="432" y="1584"/>
              <a:ext cx="2304" cy="192"/>
            </a:xfrm>
            <a:prstGeom prst="rect">
              <a:avLst/>
            </a:prstGeom>
            <a:noFill/>
            <a:ln w="571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73062" name="Line 6"/>
            <p:cNvSpPr>
              <a:spLocks noChangeShapeType="1"/>
            </p:cNvSpPr>
            <p:nvPr/>
          </p:nvSpPr>
          <p:spPr bwMode="auto">
            <a:xfrm>
              <a:off x="432" y="1776"/>
              <a:ext cx="384" cy="384"/>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3063" name="Line 7"/>
            <p:cNvSpPr>
              <a:spLocks noChangeShapeType="1"/>
            </p:cNvSpPr>
            <p:nvPr/>
          </p:nvSpPr>
          <p:spPr bwMode="auto">
            <a:xfrm>
              <a:off x="2688" y="1776"/>
              <a:ext cx="2880" cy="384"/>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173068" name="Group 12"/>
          <p:cNvGrpSpPr>
            <a:grpSpLocks/>
          </p:cNvGrpSpPr>
          <p:nvPr/>
        </p:nvGrpSpPr>
        <p:grpSpPr bwMode="auto">
          <a:xfrm>
            <a:off x="5486400" y="3962400"/>
            <a:ext cx="2667000" cy="1371600"/>
            <a:chOff x="3456" y="2496"/>
            <a:chExt cx="1680" cy="864"/>
          </a:xfrm>
        </p:grpSpPr>
        <p:sp>
          <p:nvSpPr>
            <p:cNvPr id="173064" name="Text Box 8"/>
            <p:cNvSpPr txBox="1">
              <a:spLocks noChangeArrowheads="1"/>
            </p:cNvSpPr>
            <p:nvPr/>
          </p:nvSpPr>
          <p:spPr bwMode="auto">
            <a:xfrm>
              <a:off x="3936" y="3072"/>
              <a:ext cx="960"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 2</a:t>
              </a:r>
              <a:r>
                <a:rPr lang="en-US" baseline="30000">
                  <a:latin typeface="Courier New" panose="02070309020205020404" pitchFamily="49" charset="0"/>
                </a:rPr>
                <a:t>30</a:t>
              </a:r>
              <a:r>
                <a:rPr lang="en-US">
                  <a:latin typeface="Courier New" panose="02070309020205020404" pitchFamily="49" charset="0"/>
                </a:rPr>
                <a:t> =</a:t>
              </a:r>
            </a:p>
          </p:txBody>
        </p:sp>
        <p:sp>
          <p:nvSpPr>
            <p:cNvPr id="173065" name="Freeform 9"/>
            <p:cNvSpPr>
              <a:spLocks/>
            </p:cNvSpPr>
            <p:nvPr/>
          </p:nvSpPr>
          <p:spPr bwMode="auto">
            <a:xfrm>
              <a:off x="3456" y="2496"/>
              <a:ext cx="432" cy="672"/>
            </a:xfrm>
            <a:custGeom>
              <a:avLst/>
              <a:gdLst>
                <a:gd name="T0" fmla="*/ 0 w 432"/>
                <a:gd name="T1" fmla="*/ 0 h 672"/>
                <a:gd name="T2" fmla="*/ 126 w 432"/>
                <a:gd name="T3" fmla="*/ 520 h 672"/>
                <a:gd name="T4" fmla="*/ 432 w 432"/>
                <a:gd name="T5" fmla="*/ 672 h 672"/>
              </a:gdLst>
              <a:ahLst/>
              <a:cxnLst>
                <a:cxn ang="0">
                  <a:pos x="T0" y="T1"/>
                </a:cxn>
                <a:cxn ang="0">
                  <a:pos x="T2" y="T3"/>
                </a:cxn>
                <a:cxn ang="0">
                  <a:pos x="T4" y="T5"/>
                </a:cxn>
              </a:cxnLst>
              <a:rect l="0" t="0" r="r" b="b"/>
              <a:pathLst>
                <a:path w="432" h="672">
                  <a:moveTo>
                    <a:pt x="0" y="0"/>
                  </a:moveTo>
                  <a:cubicBezTo>
                    <a:pt x="21" y="87"/>
                    <a:pt x="54" y="408"/>
                    <a:pt x="126" y="520"/>
                  </a:cubicBezTo>
                  <a:cubicBezTo>
                    <a:pt x="198" y="632"/>
                    <a:pt x="368" y="640"/>
                    <a:pt x="432" y="672"/>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3066" name="Freeform 10"/>
            <p:cNvSpPr>
              <a:spLocks/>
            </p:cNvSpPr>
            <p:nvPr/>
          </p:nvSpPr>
          <p:spPr bwMode="auto">
            <a:xfrm>
              <a:off x="4848" y="2496"/>
              <a:ext cx="288" cy="672"/>
            </a:xfrm>
            <a:custGeom>
              <a:avLst/>
              <a:gdLst>
                <a:gd name="T0" fmla="*/ 0 w 288"/>
                <a:gd name="T1" fmla="*/ 672 h 672"/>
                <a:gd name="T2" fmla="*/ 225 w 288"/>
                <a:gd name="T3" fmla="*/ 415 h 672"/>
                <a:gd name="T4" fmla="*/ 288 w 288"/>
                <a:gd name="T5" fmla="*/ 0 h 672"/>
              </a:gdLst>
              <a:ahLst/>
              <a:cxnLst>
                <a:cxn ang="0">
                  <a:pos x="T0" y="T1"/>
                </a:cxn>
                <a:cxn ang="0">
                  <a:pos x="T2" y="T3"/>
                </a:cxn>
                <a:cxn ang="0">
                  <a:pos x="T4" y="T5"/>
                </a:cxn>
              </a:cxnLst>
              <a:rect l="0" t="0" r="r" b="b"/>
              <a:pathLst>
                <a:path w="288" h="672">
                  <a:moveTo>
                    <a:pt x="0" y="672"/>
                  </a:moveTo>
                  <a:cubicBezTo>
                    <a:pt x="37" y="629"/>
                    <a:pt x="177" y="527"/>
                    <a:pt x="225" y="415"/>
                  </a:cubicBezTo>
                  <a:cubicBezTo>
                    <a:pt x="273" y="303"/>
                    <a:pt x="275" y="86"/>
                    <a:pt x="288" y="0"/>
                  </a:cubicBezTo>
                </a:path>
              </a:pathLst>
            </a:custGeom>
            <a:noFill/>
            <a:ln w="571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73069" name="Text Box 13"/>
          <p:cNvSpPr txBox="1">
            <a:spLocks noChangeArrowheads="1"/>
          </p:cNvSpPr>
          <p:nvPr/>
        </p:nvSpPr>
        <p:spPr bwMode="auto">
          <a:xfrm>
            <a:off x="5105400" y="1109663"/>
            <a:ext cx="3429000" cy="119062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a:t>In the lab…</a:t>
            </a:r>
            <a:br>
              <a:rPr lang="en-US" sz="1800"/>
            </a:br>
            <a:r>
              <a:rPr lang="en-US" sz="1800"/>
              <a:t>1. Double click on </a:t>
            </a:r>
            <a:r>
              <a:rPr lang="en-US" sz="1800" u="sng"/>
              <a:t>My Computer</a:t>
            </a:r>
            <a:br>
              <a:rPr lang="en-US" sz="1800"/>
            </a:br>
            <a:r>
              <a:rPr lang="en-US" sz="1800"/>
              <a:t>2. Right click on </a:t>
            </a:r>
            <a:r>
              <a:rPr lang="en-US" sz="1800" u="sng"/>
              <a:t>C:</a:t>
            </a:r>
            <a:br>
              <a:rPr lang="en-US" sz="1800" u="sng"/>
            </a:br>
            <a:r>
              <a:rPr lang="en-US" sz="1800"/>
              <a:t>3. Click on </a:t>
            </a:r>
            <a:r>
              <a:rPr lang="en-US" sz="1800" u="sng"/>
              <a:t>Properties</a:t>
            </a:r>
          </a:p>
        </p:txBody>
      </p:sp>
    </p:spTree>
    <p:extLst>
      <p:ext uri="{BB962C8B-B14F-4D97-AF65-F5344CB8AC3E}">
        <p14:creationId xmlns:p14="http://schemas.microsoft.com/office/powerpoint/2010/main" val="135386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3067"/>
                                        </p:tgtEl>
                                        <p:attrNameLst>
                                          <p:attrName>style.visibility</p:attrName>
                                        </p:attrNameLst>
                                      </p:cBhvr>
                                      <p:to>
                                        <p:strVal val="visible"/>
                                      </p:to>
                                    </p:set>
                                    <p:animEffect transition="in" filter="wipe(up)">
                                      <p:cBhvr>
                                        <p:cTn id="7" dur="500"/>
                                        <p:tgtEl>
                                          <p:spTgt spid="1730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3068"/>
                                        </p:tgtEl>
                                        <p:attrNameLst>
                                          <p:attrName>style.visibility</p:attrName>
                                        </p:attrNameLst>
                                      </p:cBhvr>
                                      <p:to>
                                        <p:strVal val="visible"/>
                                      </p:to>
                                    </p:set>
                                    <p:animEffect transition="in" filter="wipe(left)">
                                      <p:cBhvr>
                                        <p:cTn id="12" dur="500"/>
                                        <p:tgtEl>
                                          <p:spTgt spid="173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2290" name="Picture 2"/>
          <p:cNvPicPr>
            <a:picLocks noChangeAspect="1" noChangeArrowheads="1"/>
          </p:cNvPicPr>
          <p:nvPr/>
        </p:nvPicPr>
        <p:blipFill>
          <a:blip r:embed="rId2" cstate="print"/>
          <a:srcRect/>
          <a:stretch>
            <a:fillRect/>
          </a:stretch>
        </p:blipFill>
        <p:spPr bwMode="auto">
          <a:xfrm>
            <a:off x="457200" y="228600"/>
            <a:ext cx="8229600" cy="6019800"/>
          </a:xfrm>
          <a:prstGeom prst="rect">
            <a:avLst/>
          </a:prstGeom>
          <a:noFill/>
          <a:ln w="9525">
            <a:noFill/>
            <a:miter lim="800000"/>
            <a:headEnd/>
            <a:tailEnd/>
          </a:ln>
        </p:spPr>
      </p:pic>
    </p:spTree>
    <p:extLst>
      <p:ext uri="{BB962C8B-B14F-4D97-AF65-F5344CB8AC3E}">
        <p14:creationId xmlns:p14="http://schemas.microsoft.com/office/powerpoint/2010/main" val="20710309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t>Review – multiplying powers</a:t>
            </a:r>
          </a:p>
        </p:txBody>
      </p:sp>
      <p:sp>
        <p:nvSpPr>
          <p:cNvPr id="176131" name="Rectangle 3"/>
          <p:cNvSpPr>
            <a:spLocks noGrp="1" noChangeArrowheads="1"/>
          </p:cNvSpPr>
          <p:nvPr>
            <p:ph idx="1"/>
          </p:nvPr>
        </p:nvSpPr>
        <p:spPr/>
        <p:txBody>
          <a:bodyPr/>
          <a:lstStyle/>
          <a:p>
            <a:r>
              <a:rPr lang="en-US"/>
              <a:t>For common bases, add powers</a:t>
            </a:r>
          </a:p>
        </p:txBody>
      </p:sp>
      <p:sp>
        <p:nvSpPr>
          <p:cNvPr id="176132" name="Text Box 4"/>
          <p:cNvSpPr txBox="1">
            <a:spLocks noChangeArrowheads="1"/>
          </p:cNvSpPr>
          <p:nvPr/>
        </p:nvSpPr>
        <p:spPr bwMode="auto">
          <a:xfrm>
            <a:off x="2008188" y="3937000"/>
            <a:ext cx="5126037" cy="179863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sz="2800">
                <a:latin typeface="Courier New" panose="02070309020205020404" pitchFamily="49" charset="0"/>
              </a:rPr>
              <a:t>2</a:t>
            </a:r>
            <a:r>
              <a:rPr lang="en-US" sz="2900" baseline="30000">
                <a:latin typeface="Courier New" panose="02070309020205020404" pitchFamily="49" charset="0"/>
              </a:rPr>
              <a:t>6</a:t>
            </a:r>
            <a:r>
              <a:rPr lang="en-US" sz="2800">
                <a:latin typeface="Courier New" panose="02070309020205020404" pitchFamily="49" charset="0"/>
              </a:rPr>
              <a:t> </a:t>
            </a:r>
            <a:r>
              <a:rPr lang="en-US" sz="2800">
                <a:latin typeface="Courier New" panose="02070309020205020404" pitchFamily="49" charset="0"/>
                <a:sym typeface="Symbol" panose="05050102010706020507" pitchFamily="18" charset="2"/>
              </a:rPr>
              <a:t></a:t>
            </a:r>
            <a:r>
              <a:rPr lang="en-US" sz="2800">
                <a:latin typeface="Courier New" panose="02070309020205020404" pitchFamily="49" charset="0"/>
              </a:rPr>
              <a:t> 2</a:t>
            </a:r>
            <a:r>
              <a:rPr lang="en-US" sz="2900" baseline="30000">
                <a:latin typeface="Courier New" panose="02070309020205020404" pitchFamily="49" charset="0"/>
              </a:rPr>
              <a:t>10</a:t>
            </a:r>
            <a:r>
              <a:rPr lang="en-US" sz="2800">
                <a:latin typeface="Courier New" panose="02070309020205020404" pitchFamily="49" charset="0"/>
              </a:rPr>
              <a:t> = 2</a:t>
            </a:r>
            <a:r>
              <a:rPr lang="en-US" sz="2900" baseline="30000">
                <a:latin typeface="Courier New" panose="02070309020205020404" pitchFamily="49" charset="0"/>
              </a:rPr>
              <a:t>16</a:t>
            </a:r>
            <a:r>
              <a:rPr lang="en-US" sz="2800">
                <a:latin typeface="Courier New" panose="02070309020205020404" pitchFamily="49" charset="0"/>
              </a:rPr>
              <a:t> = 65,536</a:t>
            </a:r>
            <a:br>
              <a:rPr lang="en-US" sz="2800">
                <a:latin typeface="Courier New" panose="02070309020205020404" pitchFamily="49" charset="0"/>
              </a:rPr>
            </a:br>
            <a:endParaRPr lang="en-US" sz="2800">
              <a:latin typeface="Courier New" panose="02070309020205020404" pitchFamily="49" charset="0"/>
            </a:endParaRPr>
          </a:p>
          <a:p>
            <a:pPr algn="ctr">
              <a:lnSpc>
                <a:spcPct val="80000"/>
              </a:lnSpc>
            </a:pPr>
            <a:r>
              <a:rPr lang="en-US" sz="2800">
                <a:latin typeface="Courier New" panose="02070309020205020404" pitchFamily="49" charset="0"/>
              </a:rPr>
              <a:t>or…</a:t>
            </a:r>
          </a:p>
          <a:p>
            <a:pPr algn="ctr">
              <a:lnSpc>
                <a:spcPct val="80000"/>
              </a:lnSpc>
            </a:pPr>
            <a:br>
              <a:rPr lang="en-US" sz="2800">
                <a:latin typeface="Courier New" panose="02070309020205020404" pitchFamily="49" charset="0"/>
              </a:rPr>
            </a:br>
            <a:r>
              <a:rPr lang="en-US" sz="2800">
                <a:latin typeface="Courier New" panose="02070309020205020404" pitchFamily="49" charset="0"/>
              </a:rPr>
              <a:t>2</a:t>
            </a:r>
            <a:r>
              <a:rPr lang="en-US" sz="2900" baseline="30000">
                <a:latin typeface="Courier New" panose="02070309020205020404" pitchFamily="49" charset="0"/>
              </a:rPr>
              <a:t>6</a:t>
            </a:r>
            <a:r>
              <a:rPr lang="en-US" sz="2800">
                <a:latin typeface="Courier New" panose="02070309020205020404" pitchFamily="49" charset="0"/>
              </a:rPr>
              <a:t> </a:t>
            </a:r>
            <a:r>
              <a:rPr lang="en-US" sz="2800">
                <a:latin typeface="Courier New" panose="02070309020205020404" pitchFamily="49" charset="0"/>
                <a:sym typeface="Symbol" panose="05050102010706020507" pitchFamily="18" charset="2"/>
              </a:rPr>
              <a:t></a:t>
            </a:r>
            <a:r>
              <a:rPr lang="en-US" sz="2800">
                <a:latin typeface="Courier New" panose="02070309020205020404" pitchFamily="49" charset="0"/>
              </a:rPr>
              <a:t> 2</a:t>
            </a:r>
            <a:r>
              <a:rPr lang="en-US" sz="2900" baseline="30000">
                <a:latin typeface="Courier New" panose="02070309020205020404" pitchFamily="49" charset="0"/>
              </a:rPr>
              <a:t>10</a:t>
            </a:r>
            <a:r>
              <a:rPr lang="en-US" sz="2800">
                <a:latin typeface="Courier New" panose="02070309020205020404" pitchFamily="49" charset="0"/>
              </a:rPr>
              <a:t> = 64 </a:t>
            </a:r>
            <a:r>
              <a:rPr lang="en-US" sz="2800">
                <a:latin typeface="Courier New" panose="02070309020205020404" pitchFamily="49" charset="0"/>
                <a:sym typeface="Symbol" panose="05050102010706020507" pitchFamily="18" charset="2"/>
              </a:rPr>
              <a:t></a:t>
            </a:r>
            <a:r>
              <a:rPr lang="en-US" sz="2800">
                <a:latin typeface="Courier New" panose="02070309020205020404" pitchFamily="49" charset="0"/>
              </a:rPr>
              <a:t> 2</a:t>
            </a:r>
            <a:r>
              <a:rPr lang="en-US" sz="2900" baseline="30000">
                <a:latin typeface="Courier New" panose="02070309020205020404" pitchFamily="49" charset="0"/>
              </a:rPr>
              <a:t>10</a:t>
            </a:r>
            <a:r>
              <a:rPr lang="en-US" sz="2800">
                <a:latin typeface="Courier New" panose="02070309020205020404" pitchFamily="49" charset="0"/>
              </a:rPr>
              <a:t> = 64k</a:t>
            </a:r>
          </a:p>
        </p:txBody>
      </p:sp>
      <p:sp>
        <p:nvSpPr>
          <p:cNvPr id="176133" name="Text Box 5"/>
          <p:cNvSpPr txBox="1">
            <a:spLocks noChangeArrowheads="1"/>
          </p:cNvSpPr>
          <p:nvPr/>
        </p:nvSpPr>
        <p:spPr bwMode="auto">
          <a:xfrm>
            <a:off x="3170238" y="2209800"/>
            <a:ext cx="2803525" cy="51911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latin typeface="Courier New" panose="02070309020205020404" pitchFamily="49" charset="0"/>
              </a:rPr>
              <a:t>a</a:t>
            </a:r>
            <a:r>
              <a:rPr lang="en-US" sz="2900" baseline="30000">
                <a:latin typeface="Courier New" panose="02070309020205020404" pitchFamily="49" charset="0"/>
              </a:rPr>
              <a:t>b</a:t>
            </a:r>
            <a:r>
              <a:rPr lang="en-US" sz="2800">
                <a:latin typeface="Courier New" panose="02070309020205020404" pitchFamily="49" charset="0"/>
              </a:rPr>
              <a:t> </a:t>
            </a:r>
            <a:r>
              <a:rPr lang="en-US" sz="2800">
                <a:latin typeface="Courier New" panose="02070309020205020404" pitchFamily="49" charset="0"/>
                <a:sym typeface="Symbol" panose="05050102010706020507" pitchFamily="18" charset="2"/>
              </a:rPr>
              <a:t></a:t>
            </a:r>
            <a:r>
              <a:rPr lang="en-US" sz="2800">
                <a:latin typeface="Courier New" panose="02070309020205020404" pitchFamily="49" charset="0"/>
              </a:rPr>
              <a:t> a</a:t>
            </a:r>
            <a:r>
              <a:rPr lang="en-US" sz="2900" baseline="30000">
                <a:latin typeface="Courier New" panose="02070309020205020404" pitchFamily="49" charset="0"/>
              </a:rPr>
              <a:t>c</a:t>
            </a:r>
            <a:r>
              <a:rPr lang="en-US" sz="2800">
                <a:latin typeface="Courier New" panose="02070309020205020404" pitchFamily="49" charset="0"/>
              </a:rPr>
              <a:t> = a</a:t>
            </a:r>
            <a:r>
              <a:rPr lang="en-US" sz="2900" baseline="30000">
                <a:latin typeface="Courier New" panose="02070309020205020404" pitchFamily="49" charset="0"/>
              </a:rPr>
              <a:t>b+c</a:t>
            </a:r>
          </a:p>
        </p:txBody>
      </p:sp>
    </p:spTree>
    <p:extLst>
      <p:ext uri="{BB962C8B-B14F-4D97-AF65-F5344CB8AC3E}">
        <p14:creationId xmlns:p14="http://schemas.microsoft.com/office/powerpoint/2010/main" val="36800517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t>Binary Addition (1 of 2)</a:t>
            </a:r>
          </a:p>
        </p:txBody>
      </p:sp>
      <p:sp>
        <p:nvSpPr>
          <p:cNvPr id="177155" name="Rectangle 3"/>
          <p:cNvSpPr>
            <a:spLocks noGrp="1" noChangeArrowheads="1"/>
          </p:cNvSpPr>
          <p:nvPr>
            <p:ph idx="1"/>
          </p:nvPr>
        </p:nvSpPr>
        <p:spPr/>
        <p:txBody>
          <a:bodyPr/>
          <a:lstStyle/>
          <a:p>
            <a:r>
              <a:rPr lang="en-US"/>
              <a:t>Two 1-bit values</a:t>
            </a:r>
          </a:p>
        </p:txBody>
      </p:sp>
      <p:sp>
        <p:nvSpPr>
          <p:cNvPr id="177156"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36-38</a:t>
            </a:r>
          </a:p>
        </p:txBody>
      </p:sp>
      <p:graphicFrame>
        <p:nvGraphicFramePr>
          <p:cNvPr id="177196" name="Group 44"/>
          <p:cNvGraphicFramePr>
            <a:graphicFrameLocks noGrp="1"/>
          </p:cNvGraphicFramePr>
          <p:nvPr/>
        </p:nvGraphicFramePr>
        <p:xfrm>
          <a:off x="2324100" y="2514600"/>
          <a:ext cx="4495800" cy="2590800"/>
        </p:xfrm>
        <a:graphic>
          <a:graphicData uri="http://schemas.openxmlformats.org/drawingml/2006/table">
            <a:tbl>
              <a:tblPr/>
              <a:tblGrid>
                <a:gridCol w="1498600">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tblGrid>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
        <p:nvSpPr>
          <p:cNvPr id="177199" name="AutoShape 47"/>
          <p:cNvSpPr>
            <a:spLocks noChangeArrowheads="1"/>
          </p:cNvSpPr>
          <p:nvPr/>
        </p:nvSpPr>
        <p:spPr bwMode="auto">
          <a:xfrm>
            <a:off x="7162800" y="4876800"/>
            <a:ext cx="1143000" cy="609600"/>
          </a:xfrm>
          <a:prstGeom prst="wedgeRoundRectCallout">
            <a:avLst>
              <a:gd name="adj1" fmla="val -109583"/>
              <a:gd name="adj2" fmla="val -55468"/>
              <a:gd name="adj3" fmla="val 16667"/>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“two”</a:t>
            </a:r>
          </a:p>
        </p:txBody>
      </p:sp>
    </p:spTree>
    <p:extLst>
      <p:ext uri="{BB962C8B-B14F-4D97-AF65-F5344CB8AC3E}">
        <p14:creationId xmlns:p14="http://schemas.microsoft.com/office/powerpoint/2010/main" val="3524032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199"/>
                                        </p:tgtEl>
                                        <p:attrNameLst>
                                          <p:attrName>style.visibility</p:attrName>
                                        </p:attrNameLst>
                                      </p:cBhvr>
                                      <p:to>
                                        <p:strVal val="visible"/>
                                      </p:to>
                                    </p:set>
                                    <p:animEffect transition="in" filter="wipe(left)">
                                      <p:cBhvr>
                                        <p:cTn id="7" dur="500"/>
                                        <p:tgtEl>
                                          <p:spTgt spid="177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99"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t>Binary Addition (2 of 2)</a:t>
            </a:r>
          </a:p>
        </p:txBody>
      </p:sp>
      <p:sp>
        <p:nvSpPr>
          <p:cNvPr id="178179" name="Rectangle 3"/>
          <p:cNvSpPr>
            <a:spLocks noGrp="1" noChangeArrowheads="1"/>
          </p:cNvSpPr>
          <p:nvPr>
            <p:ph idx="1"/>
          </p:nvPr>
        </p:nvSpPr>
        <p:spPr/>
        <p:txBody>
          <a:bodyPr/>
          <a:lstStyle/>
          <a:p>
            <a:r>
              <a:rPr lang="en-US"/>
              <a:t>Two </a:t>
            </a:r>
            <a:r>
              <a:rPr lang="en-US" i="1"/>
              <a:t>n</a:t>
            </a:r>
            <a:r>
              <a:rPr lang="en-US"/>
              <a:t>-bit values</a:t>
            </a:r>
          </a:p>
          <a:p>
            <a:pPr lvl="1"/>
            <a:r>
              <a:rPr lang="en-US"/>
              <a:t>Add individual bits</a:t>
            </a:r>
          </a:p>
          <a:p>
            <a:pPr lvl="1"/>
            <a:r>
              <a:rPr lang="en-US"/>
              <a:t>Propagate carries</a:t>
            </a:r>
          </a:p>
          <a:p>
            <a:pPr lvl="1"/>
            <a:r>
              <a:rPr lang="en-US"/>
              <a:t>E.g.,</a:t>
            </a:r>
          </a:p>
        </p:txBody>
      </p:sp>
      <p:sp>
        <p:nvSpPr>
          <p:cNvPr id="178207" name="Text Box 31"/>
          <p:cNvSpPr txBox="1">
            <a:spLocks noChangeArrowheads="1"/>
          </p:cNvSpPr>
          <p:nvPr/>
        </p:nvSpPr>
        <p:spPr bwMode="auto">
          <a:xfrm>
            <a:off x="2819400" y="3960813"/>
            <a:ext cx="3657600" cy="137318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latin typeface="Courier New" panose="02070309020205020404" pitchFamily="49" charset="0"/>
              </a:rPr>
              <a:t>  10101     21</a:t>
            </a:r>
            <a:br>
              <a:rPr lang="en-US" sz="2800">
                <a:latin typeface="Courier New" panose="02070309020205020404" pitchFamily="49" charset="0"/>
              </a:rPr>
            </a:br>
            <a:r>
              <a:rPr lang="en-US" sz="2800">
                <a:latin typeface="Courier New" panose="02070309020205020404" pitchFamily="49" charset="0"/>
              </a:rPr>
              <a:t>+ 11001   + 25</a:t>
            </a:r>
            <a:br>
              <a:rPr lang="en-US" sz="2800">
                <a:latin typeface="Courier New" panose="02070309020205020404" pitchFamily="49" charset="0"/>
              </a:rPr>
            </a:br>
            <a:r>
              <a:rPr lang="en-US" sz="2800">
                <a:latin typeface="Courier New" panose="02070309020205020404" pitchFamily="49" charset="0"/>
              </a:rPr>
              <a:t> 101110     46</a:t>
            </a:r>
          </a:p>
        </p:txBody>
      </p:sp>
      <p:sp>
        <p:nvSpPr>
          <p:cNvPr id="178208" name="Line 32"/>
          <p:cNvSpPr>
            <a:spLocks noChangeShapeType="1"/>
          </p:cNvSpPr>
          <p:nvPr/>
        </p:nvSpPr>
        <p:spPr bwMode="auto">
          <a:xfrm>
            <a:off x="2971800" y="4799013"/>
            <a:ext cx="1447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8209" name="Line 33"/>
          <p:cNvSpPr>
            <a:spLocks noChangeShapeType="1"/>
          </p:cNvSpPr>
          <p:nvPr/>
        </p:nvSpPr>
        <p:spPr bwMode="auto">
          <a:xfrm flipV="1">
            <a:off x="5029200" y="4799013"/>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8210" name="Text Box 34"/>
          <p:cNvSpPr txBox="1">
            <a:spLocks noChangeArrowheads="1"/>
          </p:cNvSpPr>
          <p:nvPr/>
        </p:nvSpPr>
        <p:spPr bwMode="auto">
          <a:xfrm>
            <a:off x="3962400" y="3776663"/>
            <a:ext cx="320675"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latin typeface="Courier New" panose="02070309020205020404" pitchFamily="49" charset="0"/>
              </a:rPr>
              <a:t>1</a:t>
            </a:r>
          </a:p>
        </p:txBody>
      </p:sp>
      <p:sp>
        <p:nvSpPr>
          <p:cNvPr id="178211" name="Text Box 35"/>
          <p:cNvSpPr txBox="1">
            <a:spLocks noChangeArrowheads="1"/>
          </p:cNvSpPr>
          <p:nvPr/>
        </p:nvSpPr>
        <p:spPr bwMode="auto">
          <a:xfrm>
            <a:off x="3048000" y="3776663"/>
            <a:ext cx="320675"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latin typeface="Courier New" panose="02070309020205020404" pitchFamily="49" charset="0"/>
              </a:rPr>
              <a:t>1</a:t>
            </a:r>
          </a:p>
        </p:txBody>
      </p:sp>
    </p:spTree>
    <p:extLst>
      <p:ext uri="{BB962C8B-B14F-4D97-AF65-F5344CB8AC3E}">
        <p14:creationId xmlns:p14="http://schemas.microsoft.com/office/powerpoint/2010/main" val="12267732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a:t>Multiplication (1 of 3)</a:t>
            </a:r>
          </a:p>
        </p:txBody>
      </p:sp>
      <p:sp>
        <p:nvSpPr>
          <p:cNvPr id="179203" name="Rectangle 3"/>
          <p:cNvSpPr>
            <a:spLocks noGrp="1" noChangeArrowheads="1"/>
          </p:cNvSpPr>
          <p:nvPr>
            <p:ph idx="1"/>
          </p:nvPr>
        </p:nvSpPr>
        <p:spPr/>
        <p:txBody>
          <a:bodyPr/>
          <a:lstStyle/>
          <a:p>
            <a:r>
              <a:rPr lang="en-US"/>
              <a:t>Decimal (just for fun)</a:t>
            </a:r>
          </a:p>
        </p:txBody>
      </p:sp>
      <p:sp>
        <p:nvSpPr>
          <p:cNvPr id="179204"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39</a:t>
            </a:r>
          </a:p>
        </p:txBody>
      </p:sp>
      <p:sp>
        <p:nvSpPr>
          <p:cNvPr id="179205" name="Text Box 5"/>
          <p:cNvSpPr txBox="1">
            <a:spLocks noChangeArrowheads="1"/>
          </p:cNvSpPr>
          <p:nvPr/>
        </p:nvSpPr>
        <p:spPr bwMode="auto">
          <a:xfrm>
            <a:off x="3733800" y="2514600"/>
            <a:ext cx="1752600" cy="26543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latin typeface="Courier New" panose="02070309020205020404" pitchFamily="49" charset="0"/>
              </a:rPr>
              <a:t>   35</a:t>
            </a:r>
            <a:br>
              <a:rPr lang="en-US" sz="2800">
                <a:latin typeface="Courier New" panose="02070309020205020404" pitchFamily="49" charset="0"/>
              </a:rPr>
            </a:br>
            <a:r>
              <a:rPr lang="en-US" sz="2800">
                <a:latin typeface="Courier New" panose="02070309020205020404" pitchFamily="49" charset="0"/>
              </a:rPr>
              <a:t>x 105</a:t>
            </a:r>
            <a:br>
              <a:rPr lang="en-US" sz="2800">
                <a:latin typeface="Courier New" panose="02070309020205020404" pitchFamily="49" charset="0"/>
              </a:rPr>
            </a:br>
            <a:r>
              <a:rPr lang="en-US" sz="2800">
                <a:latin typeface="Courier New" panose="02070309020205020404" pitchFamily="49" charset="0"/>
              </a:rPr>
              <a:t>  175</a:t>
            </a:r>
            <a:br>
              <a:rPr lang="en-US" sz="2800">
                <a:latin typeface="Courier New" panose="02070309020205020404" pitchFamily="49" charset="0"/>
              </a:rPr>
            </a:br>
            <a:r>
              <a:rPr lang="en-US" sz="2800">
                <a:latin typeface="Courier New" panose="02070309020205020404" pitchFamily="49" charset="0"/>
              </a:rPr>
              <a:t> 000</a:t>
            </a:r>
            <a:br>
              <a:rPr lang="en-US" sz="2800">
                <a:latin typeface="Courier New" panose="02070309020205020404" pitchFamily="49" charset="0"/>
              </a:rPr>
            </a:br>
            <a:r>
              <a:rPr lang="en-US" sz="2800">
                <a:latin typeface="Courier New" panose="02070309020205020404" pitchFamily="49" charset="0"/>
              </a:rPr>
              <a:t> 35</a:t>
            </a:r>
            <a:br>
              <a:rPr lang="en-US" sz="2800">
                <a:latin typeface="Courier New" panose="02070309020205020404" pitchFamily="49" charset="0"/>
              </a:rPr>
            </a:br>
            <a:r>
              <a:rPr lang="en-US" sz="2800">
                <a:latin typeface="Courier New" panose="02070309020205020404" pitchFamily="49" charset="0"/>
              </a:rPr>
              <a:t> 3675</a:t>
            </a:r>
          </a:p>
        </p:txBody>
      </p:sp>
      <p:sp>
        <p:nvSpPr>
          <p:cNvPr id="179206" name="Line 6"/>
          <p:cNvSpPr>
            <a:spLocks noChangeShapeType="1"/>
          </p:cNvSpPr>
          <p:nvPr/>
        </p:nvSpPr>
        <p:spPr bwMode="auto">
          <a:xfrm>
            <a:off x="3810000" y="3429000"/>
            <a:ext cx="1066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79207" name="Line 7"/>
          <p:cNvSpPr>
            <a:spLocks noChangeShapeType="1"/>
          </p:cNvSpPr>
          <p:nvPr/>
        </p:nvSpPr>
        <p:spPr bwMode="auto">
          <a:xfrm>
            <a:off x="3810000" y="4648200"/>
            <a:ext cx="1066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5749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t>Multiplication (2 of 3)</a:t>
            </a:r>
          </a:p>
        </p:txBody>
      </p:sp>
      <p:sp>
        <p:nvSpPr>
          <p:cNvPr id="180227" name="Rectangle 3"/>
          <p:cNvSpPr>
            <a:spLocks noGrp="1" noChangeArrowheads="1"/>
          </p:cNvSpPr>
          <p:nvPr>
            <p:ph idx="1"/>
          </p:nvPr>
        </p:nvSpPr>
        <p:spPr/>
        <p:txBody>
          <a:bodyPr/>
          <a:lstStyle/>
          <a:p>
            <a:r>
              <a:rPr lang="en-US"/>
              <a:t>Binary, two 1-bit values</a:t>
            </a:r>
          </a:p>
        </p:txBody>
      </p:sp>
      <p:graphicFrame>
        <p:nvGraphicFramePr>
          <p:cNvPr id="180232" name="Group 8"/>
          <p:cNvGraphicFramePr>
            <a:graphicFrameLocks noGrp="1"/>
          </p:cNvGraphicFramePr>
          <p:nvPr/>
        </p:nvGraphicFramePr>
        <p:xfrm>
          <a:off x="2324100" y="2514600"/>
          <a:ext cx="4495800" cy="2590800"/>
        </p:xfrm>
        <a:graphic>
          <a:graphicData uri="http://schemas.openxmlformats.org/drawingml/2006/table">
            <a:tbl>
              <a:tblPr/>
              <a:tblGrid>
                <a:gridCol w="1498600">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tblGrid>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A </a:t>
                      </a:r>
                      <a:r>
                        <a:rPr kumimoji="0" lang="en-US" sz="2800" b="0" i="0" u="none" strike="noStrike" cap="none" normalizeH="0" baseline="0">
                          <a:ln>
                            <a:noFill/>
                          </a:ln>
                          <a:solidFill>
                            <a:schemeClr val="tx1"/>
                          </a:solidFill>
                          <a:effectLst/>
                          <a:latin typeface="Times New Roman" panose="02020603050405020304" pitchFamily="18" charset="0"/>
                          <a:sym typeface="Symbol" panose="05050102010706020507" pitchFamily="18" charset="2"/>
                        </a:rPr>
                        <a:t></a:t>
                      </a:r>
                      <a:r>
                        <a:rPr kumimoji="0" lang="en-US" sz="2800" b="0" i="0" u="none" strike="noStrike" cap="none" normalizeH="0" baseline="0">
                          <a:ln>
                            <a:noFill/>
                          </a:ln>
                          <a:solidFill>
                            <a:schemeClr val="tx1"/>
                          </a:solidFill>
                          <a:effectLst/>
                          <a:latin typeface="Times New Roman" panose="02020603050405020304" pitchFamily="18" charset="0"/>
                        </a:rPr>
                        <a:t>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406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991471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t>Multiplication (3 of 3)</a:t>
            </a:r>
          </a:p>
        </p:txBody>
      </p:sp>
      <p:sp>
        <p:nvSpPr>
          <p:cNvPr id="181251" name="Rectangle 3"/>
          <p:cNvSpPr>
            <a:spLocks noGrp="1" noChangeArrowheads="1"/>
          </p:cNvSpPr>
          <p:nvPr>
            <p:ph idx="1"/>
          </p:nvPr>
        </p:nvSpPr>
        <p:spPr/>
        <p:txBody>
          <a:bodyPr/>
          <a:lstStyle/>
          <a:p>
            <a:r>
              <a:rPr lang="en-US"/>
              <a:t>Binary, two </a:t>
            </a:r>
            <a:r>
              <a:rPr lang="en-US" i="1"/>
              <a:t>n</a:t>
            </a:r>
            <a:r>
              <a:rPr lang="en-US"/>
              <a:t>-bit values</a:t>
            </a:r>
          </a:p>
          <a:p>
            <a:pPr lvl="1"/>
            <a:r>
              <a:rPr lang="en-US"/>
              <a:t>As with decimal values</a:t>
            </a:r>
          </a:p>
          <a:p>
            <a:pPr lvl="1"/>
            <a:r>
              <a:rPr lang="en-US"/>
              <a:t>E.g., </a:t>
            </a:r>
          </a:p>
        </p:txBody>
      </p:sp>
      <p:sp>
        <p:nvSpPr>
          <p:cNvPr id="181278" name="Text Box 30"/>
          <p:cNvSpPr txBox="1">
            <a:spLocks noChangeArrowheads="1"/>
          </p:cNvSpPr>
          <p:nvPr/>
        </p:nvSpPr>
        <p:spPr bwMode="auto">
          <a:xfrm>
            <a:off x="3352800" y="2862263"/>
            <a:ext cx="3048000" cy="308133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latin typeface="Courier New" panose="02070309020205020404" pitchFamily="49" charset="0"/>
              </a:rPr>
              <a:t>    1110</a:t>
            </a:r>
            <a:br>
              <a:rPr lang="en-US" sz="2800">
                <a:latin typeface="Courier New" panose="02070309020205020404" pitchFamily="49" charset="0"/>
              </a:rPr>
            </a:br>
            <a:r>
              <a:rPr lang="en-US" sz="2800">
                <a:latin typeface="Courier New" panose="02070309020205020404" pitchFamily="49" charset="0"/>
              </a:rPr>
              <a:t>  x 1011</a:t>
            </a:r>
            <a:br>
              <a:rPr lang="en-US" sz="2800">
                <a:latin typeface="Courier New" panose="02070309020205020404" pitchFamily="49" charset="0"/>
              </a:rPr>
            </a:br>
            <a:r>
              <a:rPr lang="en-US" sz="2800">
                <a:latin typeface="Courier New" panose="02070309020205020404" pitchFamily="49" charset="0"/>
              </a:rPr>
              <a:t>    1110</a:t>
            </a:r>
            <a:br>
              <a:rPr lang="en-US" sz="2800">
                <a:latin typeface="Courier New" panose="02070309020205020404" pitchFamily="49" charset="0"/>
              </a:rPr>
            </a:br>
            <a:r>
              <a:rPr lang="en-US" sz="2800">
                <a:latin typeface="Courier New" panose="02070309020205020404" pitchFamily="49" charset="0"/>
              </a:rPr>
              <a:t>   1110</a:t>
            </a:r>
            <a:br>
              <a:rPr lang="en-US" sz="2800">
                <a:latin typeface="Courier New" panose="02070309020205020404" pitchFamily="49" charset="0"/>
              </a:rPr>
            </a:br>
            <a:r>
              <a:rPr lang="en-US" sz="2800">
                <a:latin typeface="Courier New" panose="02070309020205020404" pitchFamily="49" charset="0"/>
              </a:rPr>
              <a:t>  0000</a:t>
            </a:r>
            <a:br>
              <a:rPr lang="en-US" sz="2800">
                <a:latin typeface="Courier New" panose="02070309020205020404" pitchFamily="49" charset="0"/>
              </a:rPr>
            </a:br>
            <a:r>
              <a:rPr lang="en-US" sz="2800">
                <a:latin typeface="Courier New" panose="02070309020205020404" pitchFamily="49" charset="0"/>
              </a:rPr>
              <a:t> 1110</a:t>
            </a:r>
            <a:br>
              <a:rPr lang="en-US" sz="2800">
                <a:latin typeface="Courier New" panose="02070309020205020404" pitchFamily="49" charset="0"/>
              </a:rPr>
            </a:br>
            <a:r>
              <a:rPr lang="en-US" sz="2800">
                <a:latin typeface="Courier New" panose="02070309020205020404" pitchFamily="49" charset="0"/>
              </a:rPr>
              <a:t>10011010</a:t>
            </a:r>
          </a:p>
        </p:txBody>
      </p:sp>
      <p:sp>
        <p:nvSpPr>
          <p:cNvPr id="181279" name="Line 31"/>
          <p:cNvSpPr>
            <a:spLocks noChangeShapeType="1"/>
          </p:cNvSpPr>
          <p:nvPr/>
        </p:nvSpPr>
        <p:spPr bwMode="auto">
          <a:xfrm>
            <a:off x="3429000" y="3700463"/>
            <a:ext cx="1752600"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1280" name="Line 32"/>
          <p:cNvSpPr>
            <a:spLocks noChangeShapeType="1"/>
          </p:cNvSpPr>
          <p:nvPr/>
        </p:nvSpPr>
        <p:spPr bwMode="auto">
          <a:xfrm>
            <a:off x="3429000" y="5453063"/>
            <a:ext cx="1752600"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573984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t>Fractions</a:t>
            </a:r>
          </a:p>
        </p:txBody>
      </p:sp>
      <p:sp>
        <p:nvSpPr>
          <p:cNvPr id="182275" name="Rectangle 3"/>
          <p:cNvSpPr>
            <a:spLocks noGrp="1" noChangeArrowheads="1"/>
          </p:cNvSpPr>
          <p:nvPr>
            <p:ph idx="1"/>
          </p:nvPr>
        </p:nvSpPr>
        <p:spPr/>
        <p:txBody>
          <a:bodyPr/>
          <a:lstStyle/>
          <a:p>
            <a:r>
              <a:rPr lang="en-US"/>
              <a:t>Decimal to decimal (just for fun)</a:t>
            </a:r>
          </a:p>
        </p:txBody>
      </p:sp>
      <p:sp>
        <p:nvSpPr>
          <p:cNvPr id="182276"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46-50</a:t>
            </a:r>
          </a:p>
        </p:txBody>
      </p:sp>
      <p:sp>
        <p:nvSpPr>
          <p:cNvPr id="182277" name="Text Box 5"/>
          <p:cNvSpPr txBox="1">
            <a:spLocks noChangeArrowheads="1"/>
          </p:cNvSpPr>
          <p:nvPr/>
        </p:nvSpPr>
        <p:spPr bwMode="auto">
          <a:xfrm>
            <a:off x="1981200" y="2819400"/>
            <a:ext cx="5562600" cy="156966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tx1"/>
                </a:solidFill>
                <a:latin typeface="Courier New" panose="02070309020205020404" pitchFamily="49" charset="0"/>
              </a:rPr>
              <a:t>3.14 =&gt;	4 x 10</a:t>
            </a:r>
            <a:r>
              <a:rPr lang="en-US" b="1" baseline="30000" dirty="0">
                <a:solidFill>
                  <a:schemeClr val="tx1"/>
                </a:solidFill>
                <a:latin typeface="Courier New" panose="02070309020205020404" pitchFamily="49" charset="0"/>
              </a:rPr>
              <a:t>-2</a:t>
            </a:r>
            <a:r>
              <a:rPr lang="en-US" b="1" dirty="0">
                <a:solidFill>
                  <a:schemeClr val="tx1"/>
                </a:solidFill>
                <a:latin typeface="Courier New" panose="02070309020205020404" pitchFamily="49" charset="0"/>
              </a:rPr>
              <a:t> = 0.04</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1 x 10</a:t>
            </a:r>
            <a:r>
              <a:rPr lang="en-US" b="1" baseline="30000" dirty="0">
                <a:solidFill>
                  <a:schemeClr val="tx1"/>
                </a:solidFill>
                <a:latin typeface="Courier New" panose="02070309020205020404" pitchFamily="49" charset="0"/>
              </a:rPr>
              <a:t>-1</a:t>
            </a:r>
            <a:r>
              <a:rPr lang="en-US" b="1" dirty="0">
                <a:solidFill>
                  <a:schemeClr val="tx1"/>
                </a:solidFill>
                <a:latin typeface="Courier New" panose="02070309020205020404" pitchFamily="49" charset="0"/>
              </a:rPr>
              <a:t> = 0.1</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3 x 10</a:t>
            </a:r>
            <a:r>
              <a:rPr lang="en-US" b="1" baseline="30000" dirty="0">
                <a:solidFill>
                  <a:schemeClr val="tx1"/>
                </a:solidFill>
                <a:latin typeface="Courier New" panose="02070309020205020404" pitchFamily="49" charset="0"/>
              </a:rPr>
              <a:t>0</a:t>
            </a:r>
            <a:r>
              <a:rPr lang="en-US" b="1" dirty="0">
                <a:solidFill>
                  <a:schemeClr val="tx1"/>
                </a:solidFill>
                <a:latin typeface="Courier New" panose="02070309020205020404" pitchFamily="49" charset="0"/>
              </a:rPr>
              <a:t>  = 3</a:t>
            </a:r>
            <a:br>
              <a:rPr lang="en-US" b="1" dirty="0">
                <a:solidFill>
                  <a:schemeClr val="tx1"/>
                </a:solidFill>
                <a:latin typeface="Courier New" panose="02070309020205020404" pitchFamily="49" charset="0"/>
              </a:rPr>
            </a:br>
            <a:r>
              <a:rPr lang="en-US" b="1" dirty="0">
                <a:solidFill>
                  <a:schemeClr val="tx1"/>
                </a:solidFill>
                <a:latin typeface="Courier New" panose="02070309020205020404" pitchFamily="49" charset="0"/>
              </a:rPr>
              <a:t>		           3.14</a:t>
            </a:r>
          </a:p>
        </p:txBody>
      </p:sp>
      <p:sp>
        <p:nvSpPr>
          <p:cNvPr id="182278" name="Line 6"/>
          <p:cNvSpPr>
            <a:spLocks noChangeShapeType="1"/>
          </p:cNvSpPr>
          <p:nvPr/>
        </p:nvSpPr>
        <p:spPr bwMode="auto">
          <a:xfrm>
            <a:off x="5715000" y="3962400"/>
            <a:ext cx="914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988899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t>Fractions</a:t>
            </a:r>
          </a:p>
        </p:txBody>
      </p:sp>
      <p:sp>
        <p:nvSpPr>
          <p:cNvPr id="184323" name="Rectangle 3"/>
          <p:cNvSpPr>
            <a:spLocks noGrp="1" noChangeArrowheads="1"/>
          </p:cNvSpPr>
          <p:nvPr>
            <p:ph idx="1"/>
          </p:nvPr>
        </p:nvSpPr>
        <p:spPr/>
        <p:txBody>
          <a:bodyPr/>
          <a:lstStyle/>
          <a:p>
            <a:r>
              <a:rPr lang="en-US"/>
              <a:t>Binary to decimal</a:t>
            </a:r>
          </a:p>
        </p:txBody>
      </p:sp>
      <p:sp>
        <p:nvSpPr>
          <p:cNvPr id="184324"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pp. 46-50</a:t>
            </a:r>
          </a:p>
        </p:txBody>
      </p:sp>
      <p:sp>
        <p:nvSpPr>
          <p:cNvPr id="184325" name="Text Box 5"/>
          <p:cNvSpPr txBox="1">
            <a:spLocks noChangeArrowheads="1"/>
          </p:cNvSpPr>
          <p:nvPr/>
        </p:nvSpPr>
        <p:spPr bwMode="auto">
          <a:xfrm>
            <a:off x="1447800" y="2438400"/>
            <a:ext cx="6172200" cy="264795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10.1011 =&gt; 	1 x 2</a:t>
            </a:r>
            <a:r>
              <a:rPr lang="en-US" baseline="30000">
                <a:latin typeface="Courier New" panose="02070309020205020404" pitchFamily="49" charset="0"/>
              </a:rPr>
              <a:t>-4</a:t>
            </a:r>
            <a:r>
              <a:rPr lang="en-US">
                <a:latin typeface="Courier New" panose="02070309020205020404" pitchFamily="49" charset="0"/>
              </a:rPr>
              <a:t> = 0.0625</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-3</a:t>
            </a:r>
            <a:r>
              <a:rPr lang="en-US">
                <a:latin typeface="Courier New" panose="02070309020205020404" pitchFamily="49" charset="0"/>
              </a:rPr>
              <a:t> = 0.125</a:t>
            </a:r>
            <a:br>
              <a:rPr lang="en-US">
                <a:latin typeface="Courier New" panose="02070309020205020404" pitchFamily="49" charset="0"/>
              </a:rPr>
            </a:br>
            <a:r>
              <a:rPr lang="en-US">
                <a:latin typeface="Courier New" panose="02070309020205020404" pitchFamily="49" charset="0"/>
              </a:rPr>
              <a:t>			0 x 2</a:t>
            </a:r>
            <a:r>
              <a:rPr lang="en-US" baseline="30000">
                <a:latin typeface="Courier New" panose="02070309020205020404" pitchFamily="49" charset="0"/>
              </a:rPr>
              <a:t>-2</a:t>
            </a:r>
            <a:r>
              <a:rPr lang="en-US">
                <a:latin typeface="Courier New" panose="02070309020205020404" pitchFamily="49" charset="0"/>
              </a:rPr>
              <a:t> = 0.0</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-1</a:t>
            </a:r>
            <a:r>
              <a:rPr lang="en-US">
                <a:latin typeface="Courier New" panose="02070309020205020404" pitchFamily="49" charset="0"/>
              </a:rPr>
              <a:t> = 0.5</a:t>
            </a:r>
            <a:br>
              <a:rPr lang="en-US">
                <a:latin typeface="Courier New" panose="02070309020205020404" pitchFamily="49" charset="0"/>
              </a:rPr>
            </a:br>
            <a:r>
              <a:rPr lang="en-US">
                <a:latin typeface="Courier New" panose="02070309020205020404" pitchFamily="49" charset="0"/>
              </a:rPr>
              <a:t>			0 x 2</a:t>
            </a:r>
            <a:r>
              <a:rPr lang="en-US" baseline="30000">
                <a:latin typeface="Courier New" panose="02070309020205020404" pitchFamily="49" charset="0"/>
              </a:rPr>
              <a:t>0 </a:t>
            </a:r>
            <a:r>
              <a:rPr lang="en-US">
                <a:latin typeface="Courier New" panose="02070309020205020404" pitchFamily="49" charset="0"/>
              </a:rPr>
              <a:t> = 0.0</a:t>
            </a:r>
            <a:br>
              <a:rPr lang="en-US">
                <a:latin typeface="Courier New" panose="02070309020205020404" pitchFamily="49" charset="0"/>
              </a:rPr>
            </a:br>
            <a:r>
              <a:rPr lang="en-US">
                <a:latin typeface="Courier New" panose="02070309020205020404" pitchFamily="49" charset="0"/>
              </a:rPr>
              <a:t>			1 x 2</a:t>
            </a:r>
            <a:r>
              <a:rPr lang="en-US" baseline="30000">
                <a:latin typeface="Courier New" panose="02070309020205020404" pitchFamily="49" charset="0"/>
              </a:rPr>
              <a:t>1 </a:t>
            </a:r>
            <a:r>
              <a:rPr lang="en-US">
                <a:latin typeface="Courier New" panose="02070309020205020404" pitchFamily="49" charset="0"/>
              </a:rPr>
              <a:t> = 2.0</a:t>
            </a:r>
            <a:br>
              <a:rPr lang="en-US">
                <a:latin typeface="Courier New" panose="02070309020205020404" pitchFamily="49" charset="0"/>
              </a:rPr>
            </a:br>
            <a:r>
              <a:rPr lang="en-US">
                <a:latin typeface="Courier New" panose="02070309020205020404" pitchFamily="49" charset="0"/>
              </a:rPr>
              <a:t>			         2.6875</a:t>
            </a:r>
          </a:p>
        </p:txBody>
      </p:sp>
      <p:sp>
        <p:nvSpPr>
          <p:cNvPr id="184327" name="Line 7"/>
          <p:cNvSpPr>
            <a:spLocks noChangeShapeType="1"/>
          </p:cNvSpPr>
          <p:nvPr/>
        </p:nvSpPr>
        <p:spPr bwMode="auto">
          <a:xfrm>
            <a:off x="5867400" y="4648200"/>
            <a:ext cx="1219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321100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a:t>Fractions</a:t>
            </a:r>
          </a:p>
        </p:txBody>
      </p:sp>
      <p:sp>
        <p:nvSpPr>
          <p:cNvPr id="185347" name="Rectangle 3"/>
          <p:cNvSpPr>
            <a:spLocks noGrp="1" noChangeArrowheads="1"/>
          </p:cNvSpPr>
          <p:nvPr>
            <p:ph idx="1"/>
          </p:nvPr>
        </p:nvSpPr>
        <p:spPr/>
        <p:txBody>
          <a:bodyPr/>
          <a:lstStyle/>
          <a:p>
            <a:r>
              <a:rPr lang="en-US"/>
              <a:t>Decimal to binary</a:t>
            </a:r>
          </a:p>
        </p:txBody>
      </p:sp>
      <p:sp>
        <p:nvSpPr>
          <p:cNvPr id="185348" name="Text Box 4"/>
          <p:cNvSpPr txBox="1">
            <a:spLocks noChangeArrowheads="1"/>
          </p:cNvSpPr>
          <p:nvPr/>
        </p:nvSpPr>
        <p:spPr bwMode="auto">
          <a:xfrm>
            <a:off x="8001000" y="5805488"/>
            <a:ext cx="1066800" cy="36671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a:t>p. 50</a:t>
            </a:r>
          </a:p>
        </p:txBody>
      </p:sp>
      <p:sp>
        <p:nvSpPr>
          <p:cNvPr id="185349" name="Text Box 5"/>
          <p:cNvSpPr txBox="1">
            <a:spLocks noChangeArrowheads="1"/>
          </p:cNvSpPr>
          <p:nvPr/>
        </p:nvSpPr>
        <p:spPr bwMode="auto">
          <a:xfrm>
            <a:off x="1066800" y="2133600"/>
            <a:ext cx="14859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Courier New" panose="02070309020205020404" pitchFamily="49" charset="0"/>
              </a:rPr>
              <a:t>3.14579</a:t>
            </a:r>
          </a:p>
        </p:txBody>
      </p:sp>
      <p:sp>
        <p:nvSpPr>
          <p:cNvPr id="185351" name="Text Box 7"/>
          <p:cNvSpPr txBox="1">
            <a:spLocks noChangeArrowheads="1"/>
          </p:cNvSpPr>
          <p:nvPr/>
        </p:nvSpPr>
        <p:spPr bwMode="auto">
          <a:xfrm>
            <a:off x="6019800" y="1597025"/>
            <a:ext cx="1485900" cy="407511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800">
                <a:latin typeface="Courier New" panose="02070309020205020404" pitchFamily="49" charset="0"/>
              </a:rPr>
              <a:t> .14579</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0.29158</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0.58316</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1.16632</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0.33264</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0.66528</a:t>
            </a:r>
            <a:br>
              <a:rPr lang="en-US" sz="1800">
                <a:latin typeface="Courier New" panose="02070309020205020404" pitchFamily="49" charset="0"/>
              </a:rPr>
            </a:br>
            <a:r>
              <a:rPr lang="en-US" sz="1800">
                <a:latin typeface="Courier New" panose="02070309020205020404" pitchFamily="49" charset="0"/>
              </a:rPr>
              <a:t>x     2</a:t>
            </a:r>
            <a:br>
              <a:rPr lang="en-US" sz="1800">
                <a:latin typeface="Courier New" panose="02070309020205020404" pitchFamily="49" charset="0"/>
              </a:rPr>
            </a:br>
            <a:r>
              <a:rPr lang="en-US" sz="1800">
                <a:latin typeface="Courier New" panose="02070309020205020404" pitchFamily="49" charset="0"/>
              </a:rPr>
              <a:t>1.33056</a:t>
            </a:r>
          </a:p>
          <a:p>
            <a:pPr>
              <a:spcBef>
                <a:spcPct val="50000"/>
              </a:spcBef>
            </a:pPr>
            <a:r>
              <a:rPr lang="en-US" sz="1800">
                <a:latin typeface="Courier New" panose="02070309020205020404" pitchFamily="49" charset="0"/>
              </a:rPr>
              <a:t>etc.</a:t>
            </a:r>
          </a:p>
        </p:txBody>
      </p:sp>
      <p:sp>
        <p:nvSpPr>
          <p:cNvPr id="185352" name="Line 8"/>
          <p:cNvSpPr>
            <a:spLocks noChangeShapeType="1"/>
          </p:cNvSpPr>
          <p:nvPr/>
        </p:nvSpPr>
        <p:spPr bwMode="auto">
          <a:xfrm>
            <a:off x="6057900" y="2162175"/>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3" name="Line 9"/>
          <p:cNvSpPr>
            <a:spLocks noChangeShapeType="1"/>
          </p:cNvSpPr>
          <p:nvPr/>
        </p:nvSpPr>
        <p:spPr bwMode="auto">
          <a:xfrm>
            <a:off x="6057900" y="2716213"/>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4" name="Line 10"/>
          <p:cNvSpPr>
            <a:spLocks noChangeShapeType="1"/>
          </p:cNvSpPr>
          <p:nvPr/>
        </p:nvSpPr>
        <p:spPr bwMode="auto">
          <a:xfrm>
            <a:off x="6057900" y="3271838"/>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5" name="Line 11"/>
          <p:cNvSpPr>
            <a:spLocks noChangeShapeType="1"/>
          </p:cNvSpPr>
          <p:nvPr/>
        </p:nvSpPr>
        <p:spPr bwMode="auto">
          <a:xfrm>
            <a:off x="6057900" y="3825875"/>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6" name="Line 12"/>
          <p:cNvSpPr>
            <a:spLocks noChangeShapeType="1"/>
          </p:cNvSpPr>
          <p:nvPr/>
        </p:nvSpPr>
        <p:spPr bwMode="auto">
          <a:xfrm>
            <a:off x="6057900" y="4381500"/>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7" name="Line 13"/>
          <p:cNvSpPr>
            <a:spLocks noChangeShapeType="1"/>
          </p:cNvSpPr>
          <p:nvPr/>
        </p:nvSpPr>
        <p:spPr bwMode="auto">
          <a:xfrm>
            <a:off x="6057900" y="4937125"/>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8" name="Line 14"/>
          <p:cNvSpPr>
            <a:spLocks noChangeShapeType="1"/>
          </p:cNvSpPr>
          <p:nvPr/>
        </p:nvSpPr>
        <p:spPr bwMode="auto">
          <a:xfrm>
            <a:off x="1524000" y="2514600"/>
            <a:ext cx="9144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59" name="Line 15"/>
          <p:cNvSpPr>
            <a:spLocks noChangeShapeType="1"/>
          </p:cNvSpPr>
          <p:nvPr/>
        </p:nvSpPr>
        <p:spPr bwMode="auto">
          <a:xfrm>
            <a:off x="1143000" y="2514600"/>
            <a:ext cx="228600"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0" name="Freeform 16"/>
          <p:cNvSpPr>
            <a:spLocks/>
          </p:cNvSpPr>
          <p:nvPr/>
        </p:nvSpPr>
        <p:spPr bwMode="auto">
          <a:xfrm>
            <a:off x="2590800" y="1752600"/>
            <a:ext cx="3429000" cy="609600"/>
          </a:xfrm>
          <a:custGeom>
            <a:avLst/>
            <a:gdLst>
              <a:gd name="T0" fmla="*/ 0 w 2160"/>
              <a:gd name="T1" fmla="*/ 384 h 384"/>
              <a:gd name="T2" fmla="*/ 1440 w 2160"/>
              <a:gd name="T3" fmla="*/ 384 h 384"/>
              <a:gd name="T4" fmla="*/ 1632 w 2160"/>
              <a:gd name="T5" fmla="*/ 0 h 384"/>
              <a:gd name="T6" fmla="*/ 2160 w 2160"/>
              <a:gd name="T7" fmla="*/ 0 h 384"/>
            </a:gdLst>
            <a:ahLst/>
            <a:cxnLst>
              <a:cxn ang="0">
                <a:pos x="T0" y="T1"/>
              </a:cxn>
              <a:cxn ang="0">
                <a:pos x="T2" y="T3"/>
              </a:cxn>
              <a:cxn ang="0">
                <a:pos x="T4" y="T5"/>
              </a:cxn>
              <a:cxn ang="0">
                <a:pos x="T6" y="T7"/>
              </a:cxn>
            </a:cxnLst>
            <a:rect l="0" t="0" r="r" b="b"/>
            <a:pathLst>
              <a:path w="2160" h="384">
                <a:moveTo>
                  <a:pt x="0" y="384"/>
                </a:moveTo>
                <a:lnTo>
                  <a:pt x="1440" y="384"/>
                </a:lnTo>
                <a:lnTo>
                  <a:pt x="1632" y="0"/>
                </a:lnTo>
                <a:lnTo>
                  <a:pt x="2160" y="0"/>
                </a:lnTo>
              </a:path>
            </a:pathLst>
          </a:custGeom>
          <a:noFill/>
          <a:ln w="190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1" name="Text Box 17"/>
          <p:cNvSpPr txBox="1">
            <a:spLocks noChangeArrowheads="1"/>
          </p:cNvSpPr>
          <p:nvPr/>
        </p:nvSpPr>
        <p:spPr bwMode="auto">
          <a:xfrm>
            <a:off x="990600" y="5181600"/>
            <a:ext cx="2667000" cy="45720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atin typeface="Courier New" panose="02070309020205020404" pitchFamily="49" charset="0"/>
              </a:rPr>
              <a:t>11.001001...</a:t>
            </a:r>
          </a:p>
        </p:txBody>
      </p:sp>
      <p:sp>
        <p:nvSpPr>
          <p:cNvPr id="185362" name="Line 18"/>
          <p:cNvSpPr>
            <a:spLocks noChangeShapeType="1"/>
          </p:cNvSpPr>
          <p:nvPr/>
        </p:nvSpPr>
        <p:spPr bwMode="auto">
          <a:xfrm>
            <a:off x="1219200" y="2590800"/>
            <a:ext cx="0" cy="259080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3" name="Freeform 19"/>
          <p:cNvSpPr>
            <a:spLocks/>
          </p:cNvSpPr>
          <p:nvPr/>
        </p:nvSpPr>
        <p:spPr bwMode="auto">
          <a:xfrm>
            <a:off x="1676400" y="2286000"/>
            <a:ext cx="4343400" cy="2895600"/>
          </a:xfrm>
          <a:custGeom>
            <a:avLst/>
            <a:gdLst>
              <a:gd name="T0" fmla="*/ 2736 w 2736"/>
              <a:gd name="T1" fmla="*/ 0 h 1824"/>
              <a:gd name="T2" fmla="*/ 2304 w 2736"/>
              <a:gd name="T3" fmla="*/ 0 h 1824"/>
              <a:gd name="T4" fmla="*/ 2064 w 2736"/>
              <a:gd name="T5" fmla="*/ 432 h 1824"/>
              <a:gd name="T6" fmla="*/ 0 w 2736"/>
              <a:gd name="T7" fmla="*/ 432 h 1824"/>
              <a:gd name="T8" fmla="*/ 0 w 2736"/>
              <a:gd name="T9" fmla="*/ 1824 h 1824"/>
            </a:gdLst>
            <a:ahLst/>
            <a:cxnLst>
              <a:cxn ang="0">
                <a:pos x="T0" y="T1"/>
              </a:cxn>
              <a:cxn ang="0">
                <a:pos x="T2" y="T3"/>
              </a:cxn>
              <a:cxn ang="0">
                <a:pos x="T4" y="T5"/>
              </a:cxn>
              <a:cxn ang="0">
                <a:pos x="T6" y="T7"/>
              </a:cxn>
              <a:cxn ang="0">
                <a:pos x="T8" y="T9"/>
              </a:cxn>
            </a:cxnLst>
            <a:rect l="0" t="0" r="r" b="b"/>
            <a:pathLst>
              <a:path w="2736" h="1824">
                <a:moveTo>
                  <a:pt x="2736" y="0"/>
                </a:moveTo>
                <a:lnTo>
                  <a:pt x="2304" y="0"/>
                </a:lnTo>
                <a:lnTo>
                  <a:pt x="2064" y="432"/>
                </a:lnTo>
                <a:lnTo>
                  <a:pt x="0" y="432"/>
                </a:lnTo>
                <a:lnTo>
                  <a:pt x="0" y="1824"/>
                </a:lnTo>
              </a:path>
            </a:pathLst>
          </a:custGeom>
          <a:noFill/>
          <a:ln w="190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4" name="Rectangle 20"/>
          <p:cNvSpPr>
            <a:spLocks noChangeArrowheads="1"/>
          </p:cNvSpPr>
          <p:nvPr/>
        </p:nvSpPr>
        <p:spPr bwMode="auto">
          <a:xfrm>
            <a:off x="6105525" y="2209800"/>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5" name="Rectangle 21"/>
          <p:cNvSpPr>
            <a:spLocks noChangeArrowheads="1"/>
          </p:cNvSpPr>
          <p:nvPr/>
        </p:nvSpPr>
        <p:spPr bwMode="auto">
          <a:xfrm>
            <a:off x="6105525" y="2759075"/>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6" name="Rectangle 22"/>
          <p:cNvSpPr>
            <a:spLocks noChangeArrowheads="1"/>
          </p:cNvSpPr>
          <p:nvPr/>
        </p:nvSpPr>
        <p:spPr bwMode="auto">
          <a:xfrm>
            <a:off x="6108700" y="3314700"/>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7" name="Rectangle 23"/>
          <p:cNvSpPr>
            <a:spLocks noChangeArrowheads="1"/>
          </p:cNvSpPr>
          <p:nvPr/>
        </p:nvSpPr>
        <p:spPr bwMode="auto">
          <a:xfrm>
            <a:off x="6102350" y="3857625"/>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8" name="Rectangle 24"/>
          <p:cNvSpPr>
            <a:spLocks noChangeArrowheads="1"/>
          </p:cNvSpPr>
          <p:nvPr/>
        </p:nvSpPr>
        <p:spPr bwMode="auto">
          <a:xfrm>
            <a:off x="6102350" y="4406900"/>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69" name="Rectangle 25"/>
          <p:cNvSpPr>
            <a:spLocks noChangeArrowheads="1"/>
          </p:cNvSpPr>
          <p:nvPr/>
        </p:nvSpPr>
        <p:spPr bwMode="auto">
          <a:xfrm>
            <a:off x="6102350" y="4959350"/>
            <a:ext cx="152400" cy="228600"/>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85370" name="Freeform 26"/>
          <p:cNvSpPr>
            <a:spLocks/>
          </p:cNvSpPr>
          <p:nvPr/>
        </p:nvSpPr>
        <p:spPr bwMode="auto">
          <a:xfrm>
            <a:off x="2587625" y="4572000"/>
            <a:ext cx="3352800" cy="609600"/>
          </a:xfrm>
          <a:custGeom>
            <a:avLst/>
            <a:gdLst>
              <a:gd name="T0" fmla="*/ 2112 w 2112"/>
              <a:gd name="T1" fmla="*/ 336 h 384"/>
              <a:gd name="T2" fmla="*/ 1776 w 2112"/>
              <a:gd name="T3" fmla="*/ 336 h 384"/>
              <a:gd name="T4" fmla="*/ 1392 w 2112"/>
              <a:gd name="T5" fmla="*/ 0 h 384"/>
              <a:gd name="T6" fmla="*/ 0 w 2112"/>
              <a:gd name="T7" fmla="*/ 0 h 384"/>
              <a:gd name="T8" fmla="*/ 0 w 2112"/>
              <a:gd name="T9" fmla="*/ 384 h 384"/>
            </a:gdLst>
            <a:ahLst/>
            <a:cxnLst>
              <a:cxn ang="0">
                <a:pos x="T0" y="T1"/>
              </a:cxn>
              <a:cxn ang="0">
                <a:pos x="T2" y="T3"/>
              </a:cxn>
              <a:cxn ang="0">
                <a:pos x="T4" y="T5"/>
              </a:cxn>
              <a:cxn ang="0">
                <a:pos x="T6" y="T7"/>
              </a:cxn>
              <a:cxn ang="0">
                <a:pos x="T8" y="T9"/>
              </a:cxn>
            </a:cxnLst>
            <a:rect l="0" t="0" r="r" b="b"/>
            <a:pathLst>
              <a:path w="2112" h="384">
                <a:moveTo>
                  <a:pt x="2112" y="336"/>
                </a:moveTo>
                <a:lnTo>
                  <a:pt x="1776" y="336"/>
                </a:lnTo>
                <a:lnTo>
                  <a:pt x="1392" y="0"/>
                </a:lnTo>
                <a:lnTo>
                  <a:pt x="0" y="0"/>
                </a:lnTo>
                <a:lnTo>
                  <a:pt x="0" y="384"/>
                </a:lnTo>
              </a:path>
            </a:pathLst>
          </a:custGeom>
          <a:noFill/>
          <a:ln w="19050">
            <a:solidFill>
              <a:srgbClr val="CC0000"/>
            </a:solidFill>
            <a:round/>
            <a:headEnd/>
            <a:tailEnd type="triangle" w="med" len="med"/>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30292586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a:t>Exercise – Convert ...</a:t>
            </a:r>
          </a:p>
        </p:txBody>
      </p:sp>
      <p:grpSp>
        <p:nvGrpSpPr>
          <p:cNvPr id="186371" name="Group 3"/>
          <p:cNvGrpSpPr>
            <a:grpSpLocks/>
          </p:cNvGrpSpPr>
          <p:nvPr/>
        </p:nvGrpSpPr>
        <p:grpSpPr bwMode="auto">
          <a:xfrm>
            <a:off x="3130550" y="4953000"/>
            <a:ext cx="2965450" cy="457200"/>
            <a:chOff x="1972" y="3242"/>
            <a:chExt cx="1868" cy="288"/>
          </a:xfrm>
        </p:grpSpPr>
        <p:sp>
          <p:nvSpPr>
            <p:cNvPr id="186372" name="Text Box 4"/>
            <p:cNvSpPr txBox="1">
              <a:spLocks noChangeArrowheads="1"/>
            </p:cNvSpPr>
            <p:nvPr/>
          </p:nvSpPr>
          <p:spPr bwMode="auto">
            <a:xfrm>
              <a:off x="1972" y="3242"/>
              <a:ext cx="1868" cy="2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571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Don’t use a calculator!</a:t>
              </a:r>
            </a:p>
          </p:txBody>
        </p:sp>
        <p:sp>
          <p:nvSpPr>
            <p:cNvPr id="186373" name="Line 5"/>
            <p:cNvSpPr>
              <a:spLocks noChangeShapeType="1"/>
            </p:cNvSpPr>
            <p:nvPr/>
          </p:nvSpPr>
          <p:spPr bwMode="auto">
            <a:xfrm>
              <a:off x="2016" y="3504"/>
              <a:ext cx="1776" cy="0"/>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aphicFrame>
        <p:nvGraphicFramePr>
          <p:cNvPr id="186406" name="Group 38"/>
          <p:cNvGraphicFramePr>
            <a:graphicFrameLocks noGrp="1"/>
          </p:cNvGraphicFramePr>
          <p:nvPr/>
        </p:nvGraphicFramePr>
        <p:xfrm>
          <a:off x="609600" y="1600200"/>
          <a:ext cx="8153400" cy="3175000"/>
        </p:xfrm>
        <a:graphic>
          <a:graphicData uri="http://schemas.openxmlformats.org/drawingml/2006/table">
            <a:tbl>
              <a:tblPr/>
              <a:tblGrid>
                <a:gridCol w="1997075">
                  <a:extLst>
                    <a:ext uri="{9D8B030D-6E8A-4147-A177-3AD203B41FA5}">
                      <a16:colId xmlns:a16="http://schemas.microsoft.com/office/drawing/2014/main" val="20000"/>
                    </a:ext>
                  </a:extLst>
                </a:gridCol>
                <a:gridCol w="2765425">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gridCol w="2038350">
                  <a:extLst>
                    <a:ext uri="{9D8B030D-6E8A-4147-A177-3AD203B41FA5}">
                      <a16:colId xmlns:a16="http://schemas.microsoft.com/office/drawing/2014/main" val="20003"/>
                    </a:ext>
                  </a:extLst>
                </a:gridCol>
              </a:tblGrid>
              <a:tr h="1041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Decimal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Binary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Octal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Hexa-</a:t>
                      </a:r>
                      <a:br>
                        <a:rPr kumimoji="0" lang="en-US" sz="2800" b="0" i="0" u="none" strike="noStrike" cap="none" normalizeH="0" baseline="0">
                          <a:ln>
                            <a:noFill/>
                          </a:ln>
                          <a:solidFill>
                            <a:schemeClr val="tx1"/>
                          </a:solidFill>
                          <a:effectLst/>
                          <a:latin typeface="Times New Roman" panose="02020603050405020304" pitchFamily="18" charset="0"/>
                        </a:rPr>
                      </a:br>
                      <a:r>
                        <a:rPr kumimoji="0" lang="en-US" sz="2800" b="0" i="0" u="none" strike="noStrike" cap="none" normalizeH="0" baseline="0">
                          <a:ln>
                            <a:noFill/>
                          </a:ln>
                          <a:solidFill>
                            <a:schemeClr val="tx1"/>
                          </a:solidFill>
                          <a:effectLst/>
                          <a:latin typeface="Times New Roman" panose="02020603050405020304" pitchFamily="18" charset="0"/>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29.8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101.1101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3.07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C.82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bl>
          </a:graphicData>
        </a:graphic>
      </p:graphicFrame>
      <p:sp>
        <p:nvSpPr>
          <p:cNvPr id="186441" name="AutoShape 73">
            <a:hlinkClick r:id="" action="ppaction://hlinkshowjump?jump=nextslide" highlightClick="1"/>
          </p:cNvPr>
          <p:cNvSpPr>
            <a:spLocks noChangeArrowheads="1"/>
          </p:cNvSpPr>
          <p:nvPr/>
        </p:nvSpPr>
        <p:spPr bwMode="auto">
          <a:xfrm>
            <a:off x="7778750" y="5565775"/>
            <a:ext cx="1212850" cy="530225"/>
          </a:xfrm>
          <a:prstGeom prst="actionButtonBlank">
            <a:avLst/>
          </a:prstGeom>
          <a:solidFill>
            <a:srgbClr val="FFCC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t>Answer</a:t>
            </a:r>
          </a:p>
        </p:txBody>
      </p:sp>
    </p:spTree>
    <p:extLst>
      <p:ext uri="{BB962C8B-B14F-4D97-AF65-F5344CB8AC3E}">
        <p14:creationId xmlns:p14="http://schemas.microsoft.com/office/powerpoint/2010/main" val="2859966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5312</TotalTime>
  <Pages>34</Pages>
  <Words>2494</Words>
  <Application>Microsoft Office PowerPoint</Application>
  <PresentationFormat>On-screen Show (4:3)</PresentationFormat>
  <Paragraphs>703</Paragraphs>
  <Slides>166</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166</vt:i4>
      </vt:variant>
    </vt:vector>
  </HeadingPairs>
  <TitlesOfParts>
    <vt:vector size="177" baseType="lpstr">
      <vt:lpstr>Arial</vt:lpstr>
      <vt:lpstr>Calibri</vt:lpstr>
      <vt:lpstr>Calibri Light</vt:lpstr>
      <vt:lpstr>Courier New</vt:lpstr>
      <vt:lpstr>Helvetica</vt:lpstr>
      <vt:lpstr>Open Sans</vt:lpstr>
      <vt:lpstr>Symbol</vt:lpstr>
      <vt:lpstr>Times New Roman</vt:lpstr>
      <vt:lpstr>Verdana</vt:lpstr>
      <vt:lpstr>Wingdings</vt:lpstr>
      <vt:lpstr>Office Theme</vt:lpstr>
      <vt:lpstr>Digital Logic Design</vt:lpstr>
      <vt:lpstr>Course Description</vt:lpstr>
      <vt:lpstr>Course 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Circuits are Everywhere</vt:lpstr>
      <vt:lpstr>Life Changers</vt:lpstr>
      <vt:lpstr>PowerPoint Presentation</vt:lpstr>
      <vt:lpstr>What are Logic Gates built from? </vt:lpstr>
      <vt:lpstr>What is a Transistor?</vt:lpstr>
      <vt:lpstr>Digital Model of a Transistor</vt:lpstr>
      <vt:lpstr>Ten quintillion</vt:lpstr>
      <vt:lpstr>What is an IC?</vt:lpstr>
      <vt:lpstr>Intel Itanium 9300 Tukwila Processor</vt:lpstr>
      <vt:lpstr>Chip complexity</vt:lpstr>
      <vt:lpstr>World of the Small</vt:lpstr>
      <vt:lpstr>Moore’s Law</vt:lpstr>
      <vt:lpstr>1. Number Systems </vt:lpstr>
      <vt:lpstr>PowerPoint Presentation</vt:lpstr>
      <vt:lpstr>Human perception</vt:lpstr>
      <vt:lpstr>Binary Codes</vt:lpstr>
      <vt:lpstr>PowerPoint Presentation</vt:lpstr>
      <vt:lpstr>Decimal and BCD</vt:lpstr>
      <vt:lpstr>Common Number Systems</vt:lpstr>
      <vt:lpstr>Quantities/Counting (1 of 3)</vt:lpstr>
      <vt:lpstr>Quantities/Counting (2 of 3) </vt:lpstr>
      <vt:lpstr>Quantities/Counting (3 of 3) </vt:lpstr>
      <vt:lpstr>Conversion - Summary</vt:lpstr>
      <vt:lpstr>Conversion Among Bases</vt:lpstr>
      <vt:lpstr>Quick Example</vt:lpstr>
      <vt:lpstr>Decimal to Decimal (just for fun)</vt:lpstr>
      <vt:lpstr>PowerPoint Presentation</vt:lpstr>
      <vt:lpstr>Binary to Decimal</vt:lpstr>
      <vt:lpstr>Binary to Decimal</vt:lpstr>
      <vt:lpstr>Example</vt:lpstr>
      <vt:lpstr>Octal to Decimal</vt:lpstr>
      <vt:lpstr>Octal to Decimal</vt:lpstr>
      <vt:lpstr>Example</vt:lpstr>
      <vt:lpstr>Hexadecimal to Decimal</vt:lpstr>
      <vt:lpstr>Hexadecimal to Decimal</vt:lpstr>
      <vt:lpstr>Example</vt:lpstr>
      <vt:lpstr>Decimal to Binary</vt:lpstr>
      <vt:lpstr>Decimal to Binary</vt:lpstr>
      <vt:lpstr>Example</vt:lpstr>
      <vt:lpstr>Octal to Binary</vt:lpstr>
      <vt:lpstr>Octal to Binary</vt:lpstr>
      <vt:lpstr>Example</vt:lpstr>
      <vt:lpstr>Hexadecimal to Binary</vt:lpstr>
      <vt:lpstr>Hexadecimal to Binary</vt:lpstr>
      <vt:lpstr>Example</vt:lpstr>
      <vt:lpstr>Decimal to Octal</vt:lpstr>
      <vt:lpstr>Decimal to Octal</vt:lpstr>
      <vt:lpstr>Example</vt:lpstr>
      <vt:lpstr>Decimal to Hexadecimal</vt:lpstr>
      <vt:lpstr>Decimal to Hexadecimal</vt:lpstr>
      <vt:lpstr>Example</vt:lpstr>
      <vt:lpstr>Binary to Octal</vt:lpstr>
      <vt:lpstr>Binary to Octal</vt:lpstr>
      <vt:lpstr>Example</vt:lpstr>
      <vt:lpstr>Binary to Hexadecimal</vt:lpstr>
      <vt:lpstr>Binary to Hexadecimal</vt:lpstr>
      <vt:lpstr>Example</vt:lpstr>
      <vt:lpstr>Octal to Hexadecimal</vt:lpstr>
      <vt:lpstr>Octal to Hexadecimal</vt:lpstr>
      <vt:lpstr>Example</vt:lpstr>
      <vt:lpstr>Hexadecimal to Octal</vt:lpstr>
      <vt:lpstr>Hexadecimal to Octal</vt:lpstr>
      <vt:lpstr>Example</vt:lpstr>
      <vt:lpstr>Exercise – Convert ...</vt:lpstr>
      <vt:lpstr>Common Powers (1 of 2)</vt:lpstr>
      <vt:lpstr>Common Powers (2 of 2)</vt:lpstr>
      <vt:lpstr>Example</vt:lpstr>
      <vt:lpstr>Review – multiplying powers</vt:lpstr>
      <vt:lpstr>Binary Addition (1 of 2)</vt:lpstr>
      <vt:lpstr>Binary Addition (2 of 2)</vt:lpstr>
      <vt:lpstr>Multiplication (1 of 3)</vt:lpstr>
      <vt:lpstr>Multiplication (2 of 3)</vt:lpstr>
      <vt:lpstr>Multiplication (3 of 3)</vt:lpstr>
      <vt:lpstr>Fractions</vt:lpstr>
      <vt:lpstr>Fractions</vt:lpstr>
      <vt:lpstr>Fractions</vt:lpstr>
      <vt:lpstr>Exercise – Convert ...</vt:lpstr>
      <vt:lpstr>Conversion - Summary</vt:lpstr>
      <vt:lpstr>Binary Arithmetic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Codes</vt:lpstr>
      <vt:lpstr>PowerPoint Presentation</vt:lpstr>
      <vt:lpstr>BCD</vt:lpstr>
      <vt:lpstr>BCD</vt:lpstr>
      <vt:lpstr>BCD</vt:lpstr>
      <vt:lpstr>BCD</vt:lpstr>
      <vt:lpstr>BCD Addition</vt:lpstr>
      <vt:lpstr>BCD Additions</vt:lpstr>
      <vt:lpstr>Invalid Case</vt:lpstr>
      <vt:lpstr>BCD Addition Example</vt:lpstr>
      <vt:lpstr>BCD Addition Example</vt:lpstr>
      <vt:lpstr>BCD Addition Example</vt:lpstr>
      <vt:lpstr>Codes</vt:lpstr>
      <vt:lpstr>GRAY Codes</vt:lpstr>
      <vt:lpstr> </vt:lpstr>
      <vt:lpstr>Binary to Gray Code Conversion</vt:lpstr>
      <vt:lpstr> </vt:lpstr>
      <vt:lpstr>Binary to Gray Code Conversion</vt:lpstr>
      <vt:lpstr>Binary to Gray Code Conversion</vt:lpstr>
      <vt:lpstr> </vt:lpstr>
      <vt:lpstr>ASCII</vt:lpstr>
      <vt:lpstr>ASCII</vt:lpstr>
      <vt:lpstr>PowerPoint Presentation</vt:lpstr>
      <vt:lpstr>ASCII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ESE170: Principles of Digital Design</dc:title>
  <dc:subject>640 Part 0</dc:subject>
  <dc:creator>Viktor Gruev</dc:creator>
  <cp:lastModifiedBy>umer farooq</cp:lastModifiedBy>
  <cp:revision>334</cp:revision>
  <cp:lastPrinted>2007-09-13T20:43:19Z</cp:lastPrinted>
  <dcterms:created xsi:type="dcterms:W3CDTF">2012-10-28T21:39:12Z</dcterms:created>
  <dcterms:modified xsi:type="dcterms:W3CDTF">2024-09-12T01:01:03Z</dcterms:modified>
</cp:coreProperties>
</file>